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8E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14B633-CE6D-4390-AF97-8D31DA6E656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494765587"/>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14B633-CE6D-4390-AF97-8D31DA6E656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4243556132"/>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14B633-CE6D-4390-AF97-8D31DA6E656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A2B2D-6521-40F9-B495-E43ABFDF2E8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79272695"/>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14B633-CE6D-4390-AF97-8D31DA6E656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2002292346"/>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14B633-CE6D-4390-AF97-8D31DA6E656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A2B2D-6521-40F9-B495-E43ABFDF2E8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5576984"/>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14B633-CE6D-4390-AF97-8D31DA6E656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1155185934"/>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14B633-CE6D-4390-AF97-8D31DA6E656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1545797545"/>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14B633-CE6D-4390-AF97-8D31DA6E656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1913592948"/>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14B633-CE6D-4390-AF97-8D31DA6E656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2805305174"/>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14B633-CE6D-4390-AF97-8D31DA6E656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4270953191"/>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14B633-CE6D-4390-AF97-8D31DA6E656B}"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2264149690"/>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14B633-CE6D-4390-AF97-8D31DA6E656B}" type="datetimeFigureOut">
              <a:rPr lang="en-US" smtClean="0"/>
              <a:t>4/21/2019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1584644303"/>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14B633-CE6D-4390-AF97-8D31DA6E656B}" type="datetimeFigureOut">
              <a:rPr lang="en-US" smtClean="0"/>
              <a:t>4/21/2019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1418913861"/>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4B633-CE6D-4390-AF97-8D31DA6E656B}" type="datetimeFigureOut">
              <a:rPr lang="en-US" smtClean="0"/>
              <a:t>4/21/2019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4172770620"/>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14B633-CE6D-4390-AF97-8D31DA6E656B}"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3338485287"/>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14B633-CE6D-4390-AF97-8D31DA6E656B}"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A2B2D-6521-40F9-B495-E43ABFDF2E8D}" type="slidenum">
              <a:rPr lang="en-US" smtClean="0"/>
              <a:t>‹#›</a:t>
            </a:fld>
            <a:endParaRPr lang="en-US"/>
          </a:p>
        </p:txBody>
      </p:sp>
    </p:spTree>
    <p:extLst>
      <p:ext uri="{BB962C8B-B14F-4D97-AF65-F5344CB8AC3E}">
        <p14:creationId xmlns:p14="http://schemas.microsoft.com/office/powerpoint/2010/main" val="2731523253"/>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1" name="drumroll.wav"/>
          </p:stSnd>
        </p:sndAc>
      </p:transition>
    </mc:Choice>
    <mc:Fallback xmlns="">
      <p:transition spd="slow">
        <p:split orient="vert"/>
        <p:sndAc>
          <p:stSnd>
            <p:snd r:embed="rId3" name="drumroll.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14B633-CE6D-4390-AF97-8D31DA6E656B}" type="datetimeFigureOut">
              <a:rPr lang="en-US" smtClean="0"/>
              <a:t>4/21/2019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A2B2D-6521-40F9-B495-E43ABFDF2E8D}" type="slidenum">
              <a:rPr lang="en-US" smtClean="0"/>
              <a:t>‹#›</a:t>
            </a:fld>
            <a:endParaRPr lang="en-US"/>
          </a:p>
        </p:txBody>
      </p:sp>
    </p:spTree>
    <p:extLst>
      <p:ext uri="{BB962C8B-B14F-4D97-AF65-F5344CB8AC3E}">
        <p14:creationId xmlns:p14="http://schemas.microsoft.com/office/powerpoint/2010/main" val="3870489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2000">
        <p:split orient="vert"/>
        <p:sndAc>
          <p:stSnd>
            <p:snd r:embed="rId18" name="drumroll.wav"/>
          </p:stSnd>
        </p:sndAc>
      </p:transition>
    </mc:Choice>
    <mc:Fallback xmlns="">
      <p:transition spd="slow">
        <p:split orient="vert"/>
        <p:sndAc>
          <p:stSnd>
            <p:snd r:embed="rId19" name="drumroll.wav"/>
          </p:stSnd>
        </p:sndAc>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5.wav"/><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7947-43D9-4F35-86C2-C887236E589F}"/>
              </a:ext>
            </a:extLst>
          </p:cNvPr>
          <p:cNvSpPr>
            <a:spLocks noGrp="1"/>
          </p:cNvSpPr>
          <p:nvPr>
            <p:ph type="ctrTitle"/>
          </p:nvPr>
        </p:nvSpPr>
        <p:spPr>
          <a:xfrm>
            <a:off x="1233689" y="1084781"/>
            <a:ext cx="7766936" cy="1646302"/>
          </a:xfrm>
        </p:spPr>
        <p:txBody>
          <a:bodyPr/>
          <a:lstStyle/>
          <a:p>
            <a:r>
              <a:rPr lang="en-US" dirty="0"/>
              <a:t>MILK JUG BIRD FEEDER</a:t>
            </a:r>
          </a:p>
        </p:txBody>
      </p:sp>
      <p:sp>
        <p:nvSpPr>
          <p:cNvPr id="3" name="Subtitle 2">
            <a:extLst>
              <a:ext uri="{FF2B5EF4-FFF2-40B4-BE49-F238E27FC236}">
                <a16:creationId xmlns:a16="http://schemas.microsoft.com/office/drawing/2014/main" id="{B2F0C654-638E-48FD-9773-2615FFFA2C54}"/>
              </a:ext>
            </a:extLst>
          </p:cNvPr>
          <p:cNvSpPr>
            <a:spLocks noGrp="1"/>
          </p:cNvSpPr>
          <p:nvPr>
            <p:ph type="subTitle" idx="1"/>
          </p:nvPr>
        </p:nvSpPr>
        <p:spPr>
          <a:xfrm>
            <a:off x="1422226" y="3296689"/>
            <a:ext cx="7766936" cy="2312260"/>
          </a:xfrm>
        </p:spPr>
        <p:txBody>
          <a:bodyPr>
            <a:noAutofit/>
          </a:bodyPr>
          <a:lstStyle/>
          <a:p>
            <a:pPr algn="r"/>
            <a:r>
              <a:rPr lang="en-US" sz="2800" b="1" dirty="0">
                <a:solidFill>
                  <a:schemeClr val="accent3">
                    <a:lumMod val="75000"/>
                  </a:schemeClr>
                </a:solidFill>
                <a:latin typeface="Bookman Old Style" panose="02050604050505020204" pitchFamily="18" charset="0"/>
              </a:rPr>
              <a:t>BY KARINA ESPINOZA</a:t>
            </a:r>
          </a:p>
          <a:p>
            <a:pPr algn="r"/>
            <a:r>
              <a:rPr lang="en-US" sz="2800" b="1" dirty="0">
                <a:solidFill>
                  <a:schemeClr val="accent3">
                    <a:lumMod val="75000"/>
                  </a:schemeClr>
                </a:solidFill>
                <a:latin typeface="Bookman Old Style" panose="02050604050505020204" pitchFamily="18" charset="0"/>
              </a:rPr>
              <a:t>Homeroom Class: MS. Miguelez </a:t>
            </a:r>
          </a:p>
          <a:p>
            <a:pPr algn="r"/>
            <a:r>
              <a:rPr lang="en-US" sz="2800" b="1" dirty="0">
                <a:solidFill>
                  <a:schemeClr val="accent3">
                    <a:lumMod val="75000"/>
                  </a:schemeClr>
                </a:solidFill>
                <a:latin typeface="Bookman Old Style" panose="02050604050505020204" pitchFamily="18" charset="0"/>
              </a:rPr>
              <a:t>Science Teacher: Ms. N. Rosales</a:t>
            </a:r>
          </a:p>
          <a:p>
            <a:pPr algn="r"/>
            <a:r>
              <a:rPr lang="en-US" sz="2800" b="1" dirty="0">
                <a:solidFill>
                  <a:schemeClr val="accent3">
                    <a:lumMod val="75000"/>
                  </a:schemeClr>
                </a:solidFill>
                <a:latin typeface="Bookman Old Style" panose="02050604050505020204" pitchFamily="18" charset="0"/>
              </a:rPr>
              <a:t>04/21/2019</a:t>
            </a:r>
          </a:p>
        </p:txBody>
      </p:sp>
    </p:spTree>
    <p:extLst>
      <p:ext uri="{BB962C8B-B14F-4D97-AF65-F5344CB8AC3E}">
        <p14:creationId xmlns:p14="http://schemas.microsoft.com/office/powerpoint/2010/main" val="1965424119"/>
      </p:ext>
    </p:extLst>
  </p:cSld>
  <p:clrMapOvr>
    <a:masterClrMapping/>
  </p:clrMapOvr>
  <mc:AlternateContent xmlns:mc="http://schemas.openxmlformats.org/markup-compatibility/2006">
    <mc:Choice xmlns:p14="http://schemas.microsoft.com/office/powerpoint/2010/main" Requires="p14">
      <p:transition spd="slow" p14:dur="2500">
        <p:checker/>
        <p:sndAc>
          <p:stSnd>
            <p:snd r:embed="rId2" name="drumroll.wav"/>
          </p:stSnd>
        </p:sndAc>
      </p:transition>
    </mc:Choice>
    <mc:Fallback>
      <p:transition spd="slow">
        <p:checker/>
        <p:sndAc>
          <p:stSnd>
            <p:snd r:embed="rId2" name="drumroll.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BF8-D1FA-40F5-8FDC-F7DE684054B2}"/>
              </a:ext>
            </a:extLst>
          </p:cNvPr>
          <p:cNvSpPr>
            <a:spLocks noGrp="1"/>
          </p:cNvSpPr>
          <p:nvPr>
            <p:ph type="title"/>
          </p:nvPr>
        </p:nvSpPr>
        <p:spPr/>
        <p:txBody>
          <a:bodyPr>
            <a:normAutofit/>
          </a:bodyPr>
          <a:lstStyle/>
          <a:p>
            <a:r>
              <a:rPr lang="en-US" sz="5400" dirty="0">
                <a:latin typeface="Bookman Old Style" panose="02050604050505020204" pitchFamily="18" charset="0"/>
              </a:rPr>
              <a:t>Materials used:</a:t>
            </a:r>
          </a:p>
        </p:txBody>
      </p:sp>
      <p:sp>
        <p:nvSpPr>
          <p:cNvPr id="3" name="Content Placeholder 2">
            <a:extLst>
              <a:ext uri="{FF2B5EF4-FFF2-40B4-BE49-F238E27FC236}">
                <a16:creationId xmlns:a16="http://schemas.microsoft.com/office/drawing/2014/main" id="{00E72655-A9ED-4F17-9799-6FAC4127A52E}"/>
              </a:ext>
            </a:extLst>
          </p:cNvPr>
          <p:cNvSpPr>
            <a:spLocks noGrp="1"/>
          </p:cNvSpPr>
          <p:nvPr>
            <p:ph idx="1"/>
          </p:nvPr>
        </p:nvSpPr>
        <p:spPr/>
        <p:txBody>
          <a:bodyPr/>
          <a:lstStyle/>
          <a:p>
            <a:r>
              <a:rPr lang="en-US" sz="2400" b="1" i="1" dirty="0">
                <a:solidFill>
                  <a:schemeClr val="accent3">
                    <a:lumMod val="75000"/>
                  </a:schemeClr>
                </a:solidFill>
                <a:latin typeface="Bookman Old Style" panose="02050604050505020204" pitchFamily="18" charset="0"/>
              </a:rPr>
              <a:t>Milk Jug (including the tap)</a:t>
            </a:r>
          </a:p>
          <a:p>
            <a:r>
              <a:rPr lang="en-US" sz="2400" b="1" i="1" dirty="0">
                <a:solidFill>
                  <a:schemeClr val="accent3">
                    <a:lumMod val="75000"/>
                  </a:schemeClr>
                </a:solidFill>
                <a:latin typeface="Bookman Old Style" panose="02050604050505020204" pitchFamily="18" charset="0"/>
              </a:rPr>
              <a:t>Ka-bob Sticks</a:t>
            </a:r>
          </a:p>
          <a:p>
            <a:r>
              <a:rPr lang="en-US" sz="2400" b="1" i="1" dirty="0">
                <a:solidFill>
                  <a:schemeClr val="accent3">
                    <a:lumMod val="75000"/>
                  </a:schemeClr>
                </a:solidFill>
                <a:latin typeface="Bookman Old Style" panose="02050604050505020204" pitchFamily="18" charset="0"/>
              </a:rPr>
              <a:t>Yard/Thread</a:t>
            </a:r>
          </a:p>
          <a:p>
            <a:r>
              <a:rPr lang="en-US" sz="2400" b="1" i="1" dirty="0">
                <a:solidFill>
                  <a:schemeClr val="accent3">
                    <a:lumMod val="75000"/>
                  </a:schemeClr>
                </a:solidFill>
                <a:latin typeface="Bookman Old Style" panose="02050604050505020204" pitchFamily="18" charset="0"/>
              </a:rPr>
              <a:t>Gemstones</a:t>
            </a:r>
          </a:p>
          <a:p>
            <a:r>
              <a:rPr lang="en-US" sz="2400" b="1" i="1" dirty="0">
                <a:solidFill>
                  <a:schemeClr val="accent3">
                    <a:lumMod val="75000"/>
                  </a:schemeClr>
                </a:solidFill>
                <a:latin typeface="Bookman Old Style" panose="02050604050505020204" pitchFamily="18" charset="0"/>
              </a:rPr>
              <a:t>Stickers</a:t>
            </a:r>
          </a:p>
          <a:p>
            <a:r>
              <a:rPr lang="en-US" sz="2400" b="1" i="1" dirty="0">
                <a:solidFill>
                  <a:schemeClr val="accent3">
                    <a:lumMod val="75000"/>
                  </a:schemeClr>
                </a:solidFill>
                <a:latin typeface="Bookman Old Style" panose="02050604050505020204" pitchFamily="18" charset="0"/>
              </a:rPr>
              <a:t>Bird food</a:t>
            </a:r>
          </a:p>
          <a:p>
            <a:endParaRPr lang="en-US" dirty="0"/>
          </a:p>
        </p:txBody>
      </p:sp>
      <p:pic>
        <p:nvPicPr>
          <p:cNvPr id="4" name="Picture 3">
            <a:extLst>
              <a:ext uri="{FF2B5EF4-FFF2-40B4-BE49-F238E27FC236}">
                <a16:creationId xmlns:a16="http://schemas.microsoft.com/office/drawing/2014/main" id="{538FB0B8-9759-4F9C-9199-D8A08F67BDB5}"/>
              </a:ext>
            </a:extLst>
          </p:cNvPr>
          <p:cNvPicPr>
            <a:picLocks noChangeAspect="1"/>
          </p:cNvPicPr>
          <p:nvPr/>
        </p:nvPicPr>
        <p:blipFill>
          <a:blip r:embed="rId3"/>
          <a:stretch>
            <a:fillRect/>
          </a:stretch>
        </p:blipFill>
        <p:spPr>
          <a:xfrm>
            <a:off x="9338930" y="48419"/>
            <a:ext cx="2262520" cy="2897981"/>
          </a:xfrm>
          <a:prstGeom prst="rect">
            <a:avLst/>
          </a:prstGeom>
        </p:spPr>
      </p:pic>
      <p:pic>
        <p:nvPicPr>
          <p:cNvPr id="6" name="Picture 5">
            <a:extLst>
              <a:ext uri="{FF2B5EF4-FFF2-40B4-BE49-F238E27FC236}">
                <a16:creationId xmlns:a16="http://schemas.microsoft.com/office/drawing/2014/main" id="{B89617C2-B9D1-4687-95C3-C549E43C9480}"/>
              </a:ext>
            </a:extLst>
          </p:cNvPr>
          <p:cNvPicPr>
            <a:picLocks noChangeAspect="1"/>
          </p:cNvPicPr>
          <p:nvPr/>
        </p:nvPicPr>
        <p:blipFill>
          <a:blip r:embed="rId4"/>
          <a:stretch>
            <a:fillRect/>
          </a:stretch>
        </p:blipFill>
        <p:spPr>
          <a:xfrm>
            <a:off x="5648961" y="2007394"/>
            <a:ext cx="2673984" cy="1336992"/>
          </a:xfrm>
          <a:prstGeom prst="rect">
            <a:avLst/>
          </a:prstGeom>
        </p:spPr>
      </p:pic>
      <p:pic>
        <p:nvPicPr>
          <p:cNvPr id="8" name="Picture 7">
            <a:extLst>
              <a:ext uri="{FF2B5EF4-FFF2-40B4-BE49-F238E27FC236}">
                <a16:creationId xmlns:a16="http://schemas.microsoft.com/office/drawing/2014/main" id="{1BFD4AA9-EA4C-4BFB-85D2-43DE98ECFE0A}"/>
              </a:ext>
            </a:extLst>
          </p:cNvPr>
          <p:cNvPicPr>
            <a:picLocks noChangeAspect="1"/>
          </p:cNvPicPr>
          <p:nvPr/>
        </p:nvPicPr>
        <p:blipFill>
          <a:blip r:embed="rId5"/>
          <a:stretch>
            <a:fillRect/>
          </a:stretch>
        </p:blipFill>
        <p:spPr>
          <a:xfrm>
            <a:off x="8195827" y="2946400"/>
            <a:ext cx="1450457" cy="2349500"/>
          </a:xfrm>
          <a:prstGeom prst="rect">
            <a:avLst/>
          </a:prstGeom>
        </p:spPr>
      </p:pic>
      <p:pic>
        <p:nvPicPr>
          <p:cNvPr id="9" name="Picture 8">
            <a:extLst>
              <a:ext uri="{FF2B5EF4-FFF2-40B4-BE49-F238E27FC236}">
                <a16:creationId xmlns:a16="http://schemas.microsoft.com/office/drawing/2014/main" id="{AB84C6B6-8B88-4709-BA17-4F37CAD02A8C}"/>
              </a:ext>
            </a:extLst>
          </p:cNvPr>
          <p:cNvPicPr>
            <a:picLocks noChangeAspect="1"/>
          </p:cNvPicPr>
          <p:nvPr/>
        </p:nvPicPr>
        <p:blipFill>
          <a:blip r:embed="rId4"/>
          <a:stretch>
            <a:fillRect/>
          </a:stretch>
        </p:blipFill>
        <p:spPr>
          <a:xfrm>
            <a:off x="5521843" y="1562100"/>
            <a:ext cx="2673984" cy="1336992"/>
          </a:xfrm>
          <a:prstGeom prst="rect">
            <a:avLst/>
          </a:prstGeom>
        </p:spPr>
      </p:pic>
      <p:pic>
        <p:nvPicPr>
          <p:cNvPr id="10" name="Picture 9">
            <a:extLst>
              <a:ext uri="{FF2B5EF4-FFF2-40B4-BE49-F238E27FC236}">
                <a16:creationId xmlns:a16="http://schemas.microsoft.com/office/drawing/2014/main" id="{1EEF803C-FF06-4F4E-9AE9-DB848EAB6102}"/>
              </a:ext>
            </a:extLst>
          </p:cNvPr>
          <p:cNvPicPr>
            <a:picLocks noChangeAspect="1"/>
          </p:cNvPicPr>
          <p:nvPr/>
        </p:nvPicPr>
        <p:blipFill>
          <a:blip r:embed="rId5"/>
          <a:stretch>
            <a:fillRect/>
          </a:stretch>
        </p:blipFill>
        <p:spPr>
          <a:xfrm>
            <a:off x="8195827" y="2675890"/>
            <a:ext cx="1450457" cy="2349500"/>
          </a:xfrm>
          <a:prstGeom prst="rect">
            <a:avLst/>
          </a:prstGeom>
        </p:spPr>
      </p:pic>
      <p:pic>
        <p:nvPicPr>
          <p:cNvPr id="13" name="Picture 12">
            <a:extLst>
              <a:ext uri="{FF2B5EF4-FFF2-40B4-BE49-F238E27FC236}">
                <a16:creationId xmlns:a16="http://schemas.microsoft.com/office/drawing/2014/main" id="{C1590FF8-536F-458E-B52A-C1BEE1C70792}"/>
              </a:ext>
            </a:extLst>
          </p:cNvPr>
          <p:cNvPicPr>
            <a:picLocks noChangeAspect="1"/>
          </p:cNvPicPr>
          <p:nvPr/>
        </p:nvPicPr>
        <p:blipFill>
          <a:blip r:embed="rId6"/>
          <a:stretch>
            <a:fillRect/>
          </a:stretch>
        </p:blipFill>
        <p:spPr>
          <a:xfrm>
            <a:off x="4144152" y="2946400"/>
            <a:ext cx="2514317" cy="1677987"/>
          </a:xfrm>
          <a:prstGeom prst="rect">
            <a:avLst/>
          </a:prstGeom>
        </p:spPr>
      </p:pic>
      <p:pic>
        <p:nvPicPr>
          <p:cNvPr id="15" name="Picture 14">
            <a:extLst>
              <a:ext uri="{FF2B5EF4-FFF2-40B4-BE49-F238E27FC236}">
                <a16:creationId xmlns:a16="http://schemas.microsoft.com/office/drawing/2014/main" id="{A6858AB5-F54E-42A7-87DF-6366EAAE141B}"/>
              </a:ext>
            </a:extLst>
          </p:cNvPr>
          <p:cNvPicPr>
            <a:picLocks noChangeAspect="1"/>
          </p:cNvPicPr>
          <p:nvPr/>
        </p:nvPicPr>
        <p:blipFill>
          <a:blip r:embed="rId7"/>
          <a:stretch>
            <a:fillRect/>
          </a:stretch>
        </p:blipFill>
        <p:spPr>
          <a:xfrm>
            <a:off x="6096000" y="4808854"/>
            <a:ext cx="2411390" cy="1770063"/>
          </a:xfrm>
          <a:prstGeom prst="rect">
            <a:avLst/>
          </a:prstGeom>
        </p:spPr>
      </p:pic>
    </p:spTree>
    <p:extLst>
      <p:ext uri="{BB962C8B-B14F-4D97-AF65-F5344CB8AC3E}">
        <p14:creationId xmlns:p14="http://schemas.microsoft.com/office/powerpoint/2010/main" val="2442295995"/>
      </p:ext>
    </p:extLst>
  </p:cSld>
  <p:clrMapOvr>
    <a:masterClrMapping/>
  </p:clrMapOvr>
  <mc:AlternateContent xmlns:mc="http://schemas.openxmlformats.org/markup-compatibility/2006">
    <mc:Choice xmlns:p14="http://schemas.microsoft.com/office/powerpoint/2010/main" Requires="p14">
      <p:transition spd="slow" p14:dur="3900">
        <p14:glitter pattern="hexagon"/>
        <p:sndAc>
          <p:stSnd>
            <p:snd r:embed="rId2" name="chimes.wav"/>
          </p:stSnd>
        </p:sndAc>
      </p:transition>
    </mc:Choice>
    <mc:Fallback>
      <p:transition spd="slow">
        <p:fade/>
        <p:sndAc>
          <p:stSnd>
            <p:snd r:embed="rId2"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673EFE-8A8D-4482-84C1-AE9FBE16DDA5}"/>
              </a:ext>
            </a:extLst>
          </p:cNvPr>
          <p:cNvSpPr>
            <a:spLocks noGrp="1"/>
          </p:cNvSpPr>
          <p:nvPr>
            <p:ph idx="1"/>
          </p:nvPr>
        </p:nvSpPr>
        <p:spPr>
          <a:xfrm>
            <a:off x="677334" y="754145"/>
            <a:ext cx="8596668" cy="5287218"/>
          </a:xfrm>
        </p:spPr>
        <p:txBody>
          <a:bodyPr>
            <a:noAutofit/>
          </a:bodyPr>
          <a:lstStyle/>
          <a:p>
            <a:pPr marL="0" indent="0">
              <a:buNone/>
            </a:pPr>
            <a:r>
              <a:rPr lang="en-US" sz="2800" b="1" dirty="0">
                <a:solidFill>
                  <a:schemeClr val="accent3">
                    <a:lumMod val="75000"/>
                  </a:schemeClr>
                </a:solidFill>
                <a:latin typeface="Bookman Old Style" panose="02050604050505020204" pitchFamily="18" charset="0"/>
              </a:rPr>
              <a:t>What is the original recyclable material I choose?</a:t>
            </a:r>
            <a:endParaRPr lang="en-US" sz="2800" b="1" dirty="0">
              <a:solidFill>
                <a:schemeClr val="accent2">
                  <a:lumMod val="75000"/>
                </a:schemeClr>
              </a:solidFill>
              <a:latin typeface="Bookman Old Style" panose="02050604050505020204" pitchFamily="18" charset="0"/>
            </a:endParaRPr>
          </a:p>
          <a:p>
            <a:pPr lvl="1"/>
            <a:r>
              <a:rPr lang="en-US" sz="2800" dirty="0">
                <a:solidFill>
                  <a:schemeClr val="accent2">
                    <a:lumMod val="75000"/>
                  </a:schemeClr>
                </a:solidFill>
                <a:latin typeface="Bookman Old Style" panose="02050604050505020204" pitchFamily="18" charset="0"/>
              </a:rPr>
              <a:t>Milk Jug</a:t>
            </a:r>
          </a:p>
          <a:p>
            <a:pPr lvl="1"/>
            <a:r>
              <a:rPr lang="en-US" sz="2800" dirty="0">
                <a:solidFill>
                  <a:schemeClr val="accent2">
                    <a:lumMod val="75000"/>
                  </a:schemeClr>
                </a:solidFill>
                <a:latin typeface="Bookman Old Style" panose="02050604050505020204" pitchFamily="18" charset="0"/>
              </a:rPr>
              <a:t>Ka-bob sticks</a:t>
            </a:r>
          </a:p>
          <a:p>
            <a:pPr marL="0" indent="0">
              <a:buNone/>
            </a:pPr>
            <a:r>
              <a:rPr lang="en-US" sz="2800" b="1" dirty="0">
                <a:solidFill>
                  <a:schemeClr val="accent3">
                    <a:lumMod val="75000"/>
                  </a:schemeClr>
                </a:solidFill>
                <a:latin typeface="Bookman Old Style" panose="02050604050505020204" pitchFamily="18" charset="0"/>
              </a:rPr>
              <a:t>What is this material originally used for?</a:t>
            </a:r>
          </a:p>
          <a:p>
            <a:pPr lvl="1"/>
            <a:r>
              <a:rPr lang="en-US" sz="2800" dirty="0">
                <a:solidFill>
                  <a:schemeClr val="accent2">
                    <a:lumMod val="75000"/>
                  </a:schemeClr>
                </a:solidFill>
                <a:latin typeface="Bookman Old Style" panose="02050604050505020204" pitchFamily="18" charset="0"/>
              </a:rPr>
              <a:t>The milk jug is used to carry milk.</a:t>
            </a:r>
          </a:p>
          <a:p>
            <a:pPr lvl="1"/>
            <a:r>
              <a:rPr lang="en-US" sz="2800" dirty="0">
                <a:solidFill>
                  <a:schemeClr val="accent2">
                    <a:lumMod val="75000"/>
                  </a:schemeClr>
                </a:solidFill>
                <a:latin typeface="Bookman Old Style" panose="02050604050505020204" pitchFamily="18" charset="0"/>
              </a:rPr>
              <a:t>The Ka-bob sticks is used to sticks meat, seafood, vegetables in to grill .</a:t>
            </a:r>
          </a:p>
          <a:p>
            <a:pPr marL="0" indent="0">
              <a:buNone/>
            </a:pPr>
            <a:endParaRPr lang="en-US" sz="2800" dirty="0">
              <a:solidFill>
                <a:schemeClr val="accent3">
                  <a:lumMod val="75000"/>
                </a:schemeClr>
              </a:solidFill>
              <a:latin typeface="Bookman Old Style" panose="02050604050505020204" pitchFamily="18" charset="0"/>
            </a:endParaRPr>
          </a:p>
        </p:txBody>
      </p:sp>
    </p:spTree>
    <p:extLst>
      <p:ext uri="{BB962C8B-B14F-4D97-AF65-F5344CB8AC3E}">
        <p14:creationId xmlns:p14="http://schemas.microsoft.com/office/powerpoint/2010/main" val="2639111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stSnd>
            <p:snd r:embed="rId2" name="whoosh.wav"/>
          </p:stSnd>
        </p:sndAc>
      </p:transition>
    </mc:Choice>
    <mc:Fallback>
      <p:transition spd="slow">
        <p:fade/>
        <p:sndAc>
          <p:stSnd>
            <p:snd r:embed="rId2" name="whoosh.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2D83-67C3-458C-98F2-D51CA419CE26}"/>
              </a:ext>
            </a:extLst>
          </p:cNvPr>
          <p:cNvSpPr>
            <a:spLocks noGrp="1"/>
          </p:cNvSpPr>
          <p:nvPr>
            <p:ph type="ctrTitle"/>
          </p:nvPr>
        </p:nvSpPr>
        <p:spPr>
          <a:xfrm>
            <a:off x="763572" y="169683"/>
            <a:ext cx="8766928" cy="1989056"/>
          </a:xfrm>
        </p:spPr>
        <p:txBody>
          <a:bodyPr>
            <a:normAutofit/>
          </a:bodyPr>
          <a:lstStyle/>
          <a:p>
            <a:pPr algn="l"/>
            <a:r>
              <a:rPr lang="en-US" u="sng" dirty="0"/>
              <a:t>Describe the after use of your recyclable material</a:t>
            </a:r>
          </a:p>
        </p:txBody>
      </p:sp>
      <p:sp>
        <p:nvSpPr>
          <p:cNvPr id="3" name="Subtitle 2">
            <a:extLst>
              <a:ext uri="{FF2B5EF4-FFF2-40B4-BE49-F238E27FC236}">
                <a16:creationId xmlns:a16="http://schemas.microsoft.com/office/drawing/2014/main" id="{5A0047F9-929C-4EE5-97F8-69FEB05E3E29}"/>
              </a:ext>
            </a:extLst>
          </p:cNvPr>
          <p:cNvSpPr>
            <a:spLocks noGrp="1"/>
          </p:cNvSpPr>
          <p:nvPr>
            <p:ph type="subTitle" idx="1"/>
          </p:nvPr>
        </p:nvSpPr>
        <p:spPr>
          <a:xfrm>
            <a:off x="377072" y="2488676"/>
            <a:ext cx="10290928" cy="3478491"/>
          </a:xfrm>
        </p:spPr>
        <p:txBody>
          <a:bodyPr>
            <a:normAutofit/>
          </a:bodyPr>
          <a:lstStyle/>
          <a:p>
            <a:pPr algn="l"/>
            <a:r>
              <a:rPr lang="en-US" sz="2000" b="1" dirty="0">
                <a:solidFill>
                  <a:schemeClr val="accent3">
                    <a:lumMod val="75000"/>
                  </a:schemeClr>
                </a:solidFill>
                <a:latin typeface="Bookman Old Style" panose="02050604050505020204" pitchFamily="18" charset="0"/>
              </a:rPr>
              <a:t>Who ever knew that only ONE milk jug can turn into something that will help the environment, that is CRAZY! One milk jug can be turned into a bird feeder so that bird feeder can be used to feed birds that are looking for food.</a:t>
            </a:r>
          </a:p>
          <a:p>
            <a:pPr algn="l"/>
            <a:endParaRPr lang="en-US" sz="2000" b="1" dirty="0">
              <a:solidFill>
                <a:schemeClr val="accent3">
                  <a:lumMod val="75000"/>
                </a:schemeClr>
              </a:solidFill>
              <a:latin typeface="Bookman Old Style" panose="02050604050505020204" pitchFamily="18" charset="0"/>
            </a:endParaRPr>
          </a:p>
          <a:p>
            <a:pPr algn="l"/>
            <a:r>
              <a:rPr lang="en-US" sz="2000" b="1" dirty="0">
                <a:solidFill>
                  <a:schemeClr val="accent3">
                    <a:lumMod val="75000"/>
                  </a:schemeClr>
                </a:solidFill>
                <a:latin typeface="Bookman Old Style" panose="02050604050505020204" pitchFamily="18" charset="0"/>
              </a:rPr>
              <a:t>The after use of the material is that it is used for feeding endangered birds that need food in the wild, or really that type of bird does not even have to be endangered, after a long time of migration that bird can be hurt so with my bird feeder it has a place to eat.</a:t>
            </a:r>
          </a:p>
        </p:txBody>
      </p:sp>
    </p:spTree>
    <p:extLst>
      <p:ext uri="{BB962C8B-B14F-4D97-AF65-F5344CB8AC3E}">
        <p14:creationId xmlns:p14="http://schemas.microsoft.com/office/powerpoint/2010/main" val="3441383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sndAc>
          <p:stSnd>
            <p:snd r:embed="rId2" name="breeze.wav"/>
          </p:stSnd>
        </p:sndAc>
      </p:transition>
    </mc:Choice>
    <mc:Fallback>
      <p:transition spd="slow">
        <p:fade/>
        <p:sndAc>
          <p:stSnd>
            <p:snd r:embed="rId2" name="breez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BD9F-35F8-428E-AFC2-266A3BA2DCC8}"/>
              </a:ext>
            </a:extLst>
          </p:cNvPr>
          <p:cNvSpPr>
            <a:spLocks noGrp="1"/>
          </p:cNvSpPr>
          <p:nvPr>
            <p:ph type="title"/>
          </p:nvPr>
        </p:nvSpPr>
        <p:spPr>
          <a:xfrm>
            <a:off x="838200" y="327418"/>
            <a:ext cx="10515600" cy="1325563"/>
          </a:xfrm>
        </p:spPr>
        <p:txBody>
          <a:bodyPr>
            <a:normAutofit/>
          </a:bodyPr>
          <a:lstStyle/>
          <a:p>
            <a:r>
              <a:rPr lang="en-US" sz="4400" b="1" u="sng" dirty="0">
                <a:latin typeface="Bookman Old Style" panose="02050604050505020204" pitchFamily="18" charset="0"/>
              </a:rPr>
              <a:t>Before and After</a:t>
            </a:r>
          </a:p>
        </p:txBody>
      </p:sp>
      <p:pic>
        <p:nvPicPr>
          <p:cNvPr id="11" name="Content Placeholder 10">
            <a:extLst>
              <a:ext uri="{FF2B5EF4-FFF2-40B4-BE49-F238E27FC236}">
                <a16:creationId xmlns:a16="http://schemas.microsoft.com/office/drawing/2014/main" id="{8E9D5727-457A-42A3-A122-B4B26D893578}"/>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1451727" y="3952474"/>
            <a:ext cx="3437477" cy="2578107"/>
          </a:xfrm>
          <a:prstGeom prst="rect">
            <a:avLst/>
          </a:prstGeom>
          <a:ln w="190500" cap="sq">
            <a:solidFill>
              <a:srgbClr val="00B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Content Placeholder 13">
            <a:extLst>
              <a:ext uri="{FF2B5EF4-FFF2-40B4-BE49-F238E27FC236}">
                <a16:creationId xmlns:a16="http://schemas.microsoft.com/office/drawing/2014/main" id="{556E2DE7-90E4-4BF9-93A4-90FCA0F78EAA}"/>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6274" t="1909" r="9251" b="6226"/>
          <a:stretch/>
        </p:blipFill>
        <p:spPr>
          <a:xfrm>
            <a:off x="3696965" y="1408937"/>
            <a:ext cx="2384477" cy="2205873"/>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Content Placeholder 5">
            <a:extLst>
              <a:ext uri="{FF2B5EF4-FFF2-40B4-BE49-F238E27FC236}">
                <a16:creationId xmlns:a16="http://schemas.microsoft.com/office/drawing/2014/main" id="{2B54BC49-FC17-42F2-AC59-1BCA3EB7D2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51120" y="1312856"/>
            <a:ext cx="2401213" cy="2202695"/>
          </a:xfrm>
          <a:prstGeom prst="roundRect">
            <a:avLst>
              <a:gd name="adj" fmla="val 11111"/>
            </a:avLst>
          </a:prstGeom>
          <a:ln w="190500" cap="rnd">
            <a:solidFill>
              <a:schemeClr val="accent5">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6" name="Picture 15">
            <a:extLst>
              <a:ext uri="{FF2B5EF4-FFF2-40B4-BE49-F238E27FC236}">
                <a16:creationId xmlns:a16="http://schemas.microsoft.com/office/drawing/2014/main" id="{53957A6C-637F-4BB2-9690-37C90AA22B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275552" y="1255400"/>
            <a:ext cx="5383771" cy="4454548"/>
          </a:xfrm>
          <a:prstGeom prst="rect">
            <a:avLst/>
          </a:prstGeom>
          <a:ln>
            <a:noFill/>
          </a:ln>
          <a:effectLst>
            <a:softEdge rad="112500"/>
          </a:effectLst>
        </p:spPr>
      </p:pic>
    </p:spTree>
    <p:extLst>
      <p:ext uri="{BB962C8B-B14F-4D97-AF65-F5344CB8AC3E}">
        <p14:creationId xmlns:p14="http://schemas.microsoft.com/office/powerpoint/2010/main" val="3429829844"/>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explode.wav"/>
          </p:stSnd>
        </p:sndAc>
      </p:transition>
    </mc:Choice>
    <mc:Fallback>
      <p:transition spd="slow">
        <p:fade/>
        <p:sndAc>
          <p:stSnd>
            <p:snd r:embed="rId2" name="explode.wav"/>
          </p:stSnd>
        </p:sndAc>
      </p:transition>
    </mc:Fallback>
  </mc:AlternateContent>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190</TotalTime>
  <Words>205</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Bookman Old Style</vt:lpstr>
      <vt:lpstr>Trebuchet MS</vt:lpstr>
      <vt:lpstr>Wingdings 3</vt:lpstr>
      <vt:lpstr>Facet</vt:lpstr>
      <vt:lpstr>MILK JUG BIRD FEEDER</vt:lpstr>
      <vt:lpstr>Materials used:</vt:lpstr>
      <vt:lpstr>PowerPoint Presentation</vt:lpstr>
      <vt:lpstr>Describe the after use of your recyclable material</vt:lpstr>
      <vt:lpstr>Before and After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MILK JUG BIRD FEEDER</dc:title>
  <dc:creator>Erika Espinoza</dc:creator>
  <cp:lastModifiedBy>Erika Espinoza</cp:lastModifiedBy>
  <cp:revision>13</cp:revision>
  <dcterms:created xsi:type="dcterms:W3CDTF">2019-04-21T20:28:30Z</dcterms:created>
  <dcterms:modified xsi:type="dcterms:W3CDTF">2019-04-22T02:54:49Z</dcterms:modified>
</cp:coreProperties>
</file>