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1" r:id="rId6"/>
    <p:sldId id="260"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86441" autoAdjust="0"/>
  </p:normalViewPr>
  <p:slideViewPr>
    <p:cSldViewPr>
      <p:cViewPr varScale="1">
        <p:scale>
          <a:sx n="106" d="100"/>
          <a:sy n="106" d="100"/>
        </p:scale>
        <p:origin x="666" y="102"/>
      </p:cViewPr>
      <p:guideLst>
        <p:guide orient="horz" pos="2160"/>
        <p:guide pos="2880"/>
      </p:guideLst>
    </p:cSldViewPr>
  </p:slideViewPr>
  <p:outlineViewPr>
    <p:cViewPr>
      <p:scale>
        <a:sx n="33" d="100"/>
        <a:sy n="33" d="100"/>
      </p:scale>
      <p:origin x="204" y="880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4710192-90AE-46DE-949B-A235B8AFC00F}" type="datetimeFigureOut">
              <a:rPr lang="en-US" smtClean="0"/>
              <a:pPr/>
              <a:t>4/30/2019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E88BA77-FE6F-49C0-A3A2-7EF5381A12B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710192-90AE-46DE-949B-A235B8AFC00F}"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8BA77-FE6F-49C0-A3A2-7EF5381A12B8}" type="slidenum">
              <a:rPr lang="en-US" smtClean="0"/>
              <a:pPr/>
              <a:t>‹#›</a:t>
            </a:fld>
            <a:endParaRPr lang="en-US"/>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710192-90AE-46DE-949B-A235B8AFC00F}" type="datetimeFigureOut">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8BA77-FE6F-49C0-A3A2-7EF5381A12B8}" type="slidenum">
              <a:rPr lang="en-US" smtClean="0"/>
              <a:pPr/>
              <a:t>‹#›</a:t>
            </a:fld>
            <a:endParaRPr lang="en-US"/>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4710192-90AE-46DE-949B-A235B8AFC00F}" type="datetimeFigureOut">
              <a:rPr lang="en-US" smtClean="0"/>
              <a:pPr/>
              <a:t>4/30/2019</a:t>
            </a:fld>
            <a:endParaRPr lang="en-US"/>
          </a:p>
        </p:txBody>
      </p:sp>
      <p:sp>
        <p:nvSpPr>
          <p:cNvPr id="9" name="Slide Number Placeholder 8"/>
          <p:cNvSpPr>
            <a:spLocks noGrp="1"/>
          </p:cNvSpPr>
          <p:nvPr>
            <p:ph type="sldNum" sz="quarter" idx="15"/>
          </p:nvPr>
        </p:nvSpPr>
        <p:spPr/>
        <p:txBody>
          <a:bodyPr rtlCol="0"/>
          <a:lstStyle/>
          <a:p>
            <a:fld id="{3E88BA77-FE6F-49C0-A3A2-7EF5381A12B8}"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4710192-90AE-46DE-949B-A235B8AFC00F}" type="datetimeFigureOut">
              <a:rPr lang="en-US" smtClean="0"/>
              <a:pPr/>
              <a:t>4/30/2019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E88BA77-FE6F-49C0-A3A2-7EF5381A12B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4710192-90AE-46DE-949B-A235B8AFC00F}" type="datetimeFigureOut">
              <a:rPr lang="en-US" smtClean="0"/>
              <a:pPr/>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8BA77-FE6F-49C0-A3A2-7EF5381A12B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4710192-90AE-46DE-949B-A235B8AFC00F}" type="datetimeFigureOut">
              <a:rPr lang="en-US" smtClean="0"/>
              <a:pPr/>
              <a:t>4/30/2019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88BA77-FE6F-49C0-A3A2-7EF5381A12B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4710192-90AE-46DE-949B-A235B8AFC00F}" type="datetimeFigureOut">
              <a:rPr lang="en-US" smtClean="0"/>
              <a:pPr/>
              <a:t>4/30/2019</a:t>
            </a:fld>
            <a:endParaRPr lang="en-US"/>
          </a:p>
        </p:txBody>
      </p:sp>
      <p:sp>
        <p:nvSpPr>
          <p:cNvPr id="7" name="Slide Number Placeholder 6"/>
          <p:cNvSpPr>
            <a:spLocks noGrp="1"/>
          </p:cNvSpPr>
          <p:nvPr>
            <p:ph type="sldNum" sz="quarter" idx="11"/>
          </p:nvPr>
        </p:nvSpPr>
        <p:spPr/>
        <p:txBody>
          <a:bodyPr rtlCol="0"/>
          <a:lstStyle/>
          <a:p>
            <a:fld id="{3E88BA77-FE6F-49C0-A3A2-7EF5381A12B8}"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10192-90AE-46DE-949B-A235B8AFC00F}" type="datetimeFigureOut">
              <a:rPr lang="en-US" smtClean="0"/>
              <a:pPr/>
              <a:t>4/30/2019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88BA77-FE6F-49C0-A3A2-7EF5381A12B8}" type="slidenum">
              <a:rPr lang="en-US" smtClean="0"/>
              <a:pPr/>
              <a:t>‹#›</a:t>
            </a:fld>
            <a:endParaRPr lang="en-US"/>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4710192-90AE-46DE-949B-A235B8AFC00F}" type="datetimeFigureOut">
              <a:rPr lang="en-US" smtClean="0"/>
              <a:pPr/>
              <a:t>4/30/2019</a:t>
            </a:fld>
            <a:endParaRPr lang="en-US"/>
          </a:p>
        </p:txBody>
      </p:sp>
      <p:sp>
        <p:nvSpPr>
          <p:cNvPr id="22" name="Slide Number Placeholder 21"/>
          <p:cNvSpPr>
            <a:spLocks noGrp="1"/>
          </p:cNvSpPr>
          <p:nvPr>
            <p:ph type="sldNum" sz="quarter" idx="15"/>
          </p:nvPr>
        </p:nvSpPr>
        <p:spPr/>
        <p:txBody>
          <a:bodyPr rtlCol="0"/>
          <a:lstStyle/>
          <a:p>
            <a:fld id="{3E88BA77-FE6F-49C0-A3A2-7EF5381A12B8}"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4710192-90AE-46DE-949B-A235B8AFC00F}" type="datetimeFigureOut">
              <a:rPr lang="en-US" smtClean="0"/>
              <a:pPr/>
              <a:t>4/30/2019</a:t>
            </a:fld>
            <a:endParaRPr lang="en-US"/>
          </a:p>
        </p:txBody>
      </p:sp>
      <p:sp>
        <p:nvSpPr>
          <p:cNvPr id="18" name="Slide Number Placeholder 17"/>
          <p:cNvSpPr>
            <a:spLocks noGrp="1"/>
          </p:cNvSpPr>
          <p:nvPr>
            <p:ph type="sldNum" sz="quarter" idx="11"/>
          </p:nvPr>
        </p:nvSpPr>
        <p:spPr/>
        <p:txBody>
          <a:bodyPr rtlCol="0"/>
          <a:lstStyle/>
          <a:p>
            <a:fld id="{3E88BA77-FE6F-49C0-A3A2-7EF5381A12B8}"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4710192-90AE-46DE-949B-A235B8AFC00F}" type="datetimeFigureOut">
              <a:rPr lang="en-US" smtClean="0"/>
              <a:pPr/>
              <a:t>4/30/2019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E88BA77-FE6F-49C0-A3A2-7EF5381A12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newsflash/>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Our  class stem projects, </a:t>
            </a:r>
            <a:r>
              <a:rPr lang="en-US" dirty="0" err="1" smtClean="0"/>
              <a:t>mea’s</a:t>
            </a:r>
            <a:r>
              <a:rPr lang="en-US" dirty="0" smtClean="0"/>
              <a:t>, and field trips!</a:t>
            </a:r>
            <a:br>
              <a:rPr lang="en-US" dirty="0" smtClean="0"/>
            </a:br>
            <a:r>
              <a:rPr lang="en-US" dirty="0" smtClean="0"/>
              <a:t/>
            </a:r>
            <a:br>
              <a:rPr lang="en-US" dirty="0" smtClean="0"/>
            </a:br>
            <a:endParaRPr lang="en-US" dirty="0"/>
          </a:p>
        </p:txBody>
      </p:sp>
      <p:pic>
        <p:nvPicPr>
          <p:cNvPr id="35842" name="Picture 2" descr="Image result for cute scientist"/>
          <p:cNvPicPr>
            <a:picLocks noChangeAspect="1" noChangeArrowheads="1"/>
          </p:cNvPicPr>
          <p:nvPr/>
        </p:nvPicPr>
        <p:blipFill>
          <a:blip r:embed="rId2" cstate="print"/>
          <a:srcRect/>
          <a:stretch>
            <a:fillRect/>
          </a:stretch>
        </p:blipFill>
        <p:spPr bwMode="auto">
          <a:xfrm>
            <a:off x="6324600" y="304800"/>
            <a:ext cx="2514600" cy="2819400"/>
          </a:xfrm>
          <a:prstGeom prst="rect">
            <a:avLst/>
          </a:prstGeom>
          <a:noFill/>
        </p:spPr>
      </p:pic>
      <p:sp>
        <p:nvSpPr>
          <p:cNvPr id="5" name="Subtitle 4"/>
          <p:cNvSpPr>
            <a:spLocks noGrp="1"/>
          </p:cNvSpPr>
          <p:nvPr>
            <p:ph type="subTitle" idx="1"/>
          </p:nvPr>
        </p:nvSpPr>
        <p:spPr/>
        <p:txBody>
          <a:bodyPr>
            <a:normAutofit/>
          </a:bodyPr>
          <a:lstStyle/>
          <a:p>
            <a:r>
              <a:rPr lang="en-US" sz="2000" dirty="0" smtClean="0"/>
              <a:t>By: Lucia Ibarra</a:t>
            </a:r>
          </a:p>
          <a:p>
            <a:r>
              <a:rPr lang="en-US" sz="2000" dirty="0" smtClean="0"/>
              <a:t>* Please do not comment while I present I will answer all your questions at the end </a:t>
            </a:r>
            <a:r>
              <a:rPr lang="en-US" sz="2000" dirty="0" smtClean="0">
                <a:sym typeface="Wingdings" pitchFamily="2" charset="2"/>
              </a:rPr>
              <a:t></a:t>
            </a:r>
            <a:endParaRPr lang="en-US" sz="2000" dirty="0"/>
          </a:p>
        </p:txBody>
      </p:sp>
      <p:pic>
        <p:nvPicPr>
          <p:cNvPr id="7" name="Picture 2" descr="Image result for cute scientist"/>
          <p:cNvPicPr>
            <a:picLocks noChangeAspect="1" noChangeArrowheads="1"/>
          </p:cNvPicPr>
          <p:nvPr/>
        </p:nvPicPr>
        <p:blipFill>
          <a:blip r:embed="rId2" cstate="print"/>
          <a:srcRect/>
          <a:stretch>
            <a:fillRect/>
          </a:stretch>
        </p:blipFill>
        <p:spPr bwMode="auto">
          <a:xfrm>
            <a:off x="6477000" y="457200"/>
            <a:ext cx="2514600" cy="2819400"/>
          </a:xfrm>
          <a:prstGeom prst="rect">
            <a:avLst/>
          </a:prstGeom>
          <a:noFill/>
        </p:spPr>
      </p:pic>
      <p:pic>
        <p:nvPicPr>
          <p:cNvPr id="8" name="Picture 2" descr="Image result for cute scientist"/>
          <p:cNvPicPr>
            <a:picLocks noChangeAspect="1" noChangeArrowheads="1"/>
          </p:cNvPicPr>
          <p:nvPr/>
        </p:nvPicPr>
        <p:blipFill>
          <a:blip r:embed="rId2" cstate="print"/>
          <a:srcRect/>
          <a:stretch>
            <a:fillRect/>
          </a:stretch>
        </p:blipFill>
        <p:spPr bwMode="auto">
          <a:xfrm>
            <a:off x="6629400" y="609600"/>
            <a:ext cx="2514600" cy="28194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                 cake</a:t>
            </a:r>
            <a:endParaRPr lang="en-US" sz="4800" dirty="0"/>
          </a:p>
        </p:txBody>
      </p:sp>
      <p:sp>
        <p:nvSpPr>
          <p:cNvPr id="3" name="Content Placeholder 2"/>
          <p:cNvSpPr>
            <a:spLocks noGrp="1"/>
          </p:cNvSpPr>
          <p:nvPr>
            <p:ph sz="quarter" idx="1"/>
          </p:nvPr>
        </p:nvSpPr>
        <p:spPr>
          <a:xfrm>
            <a:off x="304800" y="1371600"/>
            <a:ext cx="4191000" cy="5181600"/>
          </a:xfrm>
        </p:spPr>
        <p:txBody>
          <a:bodyPr>
            <a:normAutofit fontScale="92500" lnSpcReduction="10000"/>
          </a:bodyPr>
          <a:lstStyle/>
          <a:p>
            <a:pPr>
              <a:buNone/>
            </a:pPr>
            <a:r>
              <a:rPr lang="en-US" dirty="0" smtClean="0"/>
              <a:t>Science: chemical changes    </a:t>
            </a:r>
          </a:p>
          <a:p>
            <a:pPr>
              <a:buNone/>
            </a:pPr>
            <a:r>
              <a:rPr lang="en-US" dirty="0" smtClean="0"/>
              <a:t>take place when cake is </a:t>
            </a:r>
          </a:p>
          <a:p>
            <a:pPr>
              <a:buNone/>
            </a:pPr>
            <a:r>
              <a:rPr lang="en-US" dirty="0" smtClean="0"/>
              <a:t>baking</a:t>
            </a:r>
          </a:p>
          <a:p>
            <a:pPr>
              <a:buNone/>
            </a:pPr>
            <a:endParaRPr lang="en-US" dirty="0" smtClean="0"/>
          </a:p>
          <a:p>
            <a:pPr>
              <a:buNone/>
            </a:pPr>
            <a:r>
              <a:rPr lang="en-US" dirty="0" smtClean="0"/>
              <a:t>Technology: we needed to  </a:t>
            </a:r>
          </a:p>
          <a:p>
            <a:pPr>
              <a:buNone/>
            </a:pPr>
            <a:r>
              <a:rPr lang="en-US" dirty="0" smtClean="0"/>
              <a:t>find a cake recipe</a:t>
            </a:r>
          </a:p>
          <a:p>
            <a:pPr>
              <a:buNone/>
            </a:pPr>
            <a:endParaRPr lang="en-US" dirty="0" smtClean="0"/>
          </a:p>
          <a:p>
            <a:pPr>
              <a:buNone/>
            </a:pPr>
            <a:r>
              <a:rPr lang="en-US" dirty="0" smtClean="0"/>
              <a:t>Engineering: we needed to </a:t>
            </a:r>
          </a:p>
          <a:p>
            <a:pPr>
              <a:buNone/>
            </a:pPr>
            <a:r>
              <a:rPr lang="en-US" dirty="0" smtClean="0"/>
              <a:t>make the cake</a:t>
            </a:r>
          </a:p>
          <a:p>
            <a:pPr>
              <a:buNone/>
            </a:pPr>
            <a:endParaRPr lang="en-US" dirty="0" smtClean="0"/>
          </a:p>
          <a:p>
            <a:pPr>
              <a:buNone/>
            </a:pPr>
            <a:r>
              <a:rPr lang="en-US" dirty="0" smtClean="0"/>
              <a:t>Math: we needed to find the</a:t>
            </a:r>
          </a:p>
          <a:p>
            <a:pPr>
              <a:buNone/>
            </a:pPr>
            <a:r>
              <a:rPr lang="en-US" dirty="0" smtClean="0"/>
              <a:t>Measurements of each </a:t>
            </a:r>
          </a:p>
          <a:p>
            <a:pPr>
              <a:buNone/>
            </a:pPr>
            <a:r>
              <a:rPr lang="en-US" dirty="0" smtClean="0"/>
              <a:t>ingredient </a:t>
            </a:r>
          </a:p>
          <a:p>
            <a:pPr>
              <a:buNone/>
            </a:pPr>
            <a:endParaRPr lang="en-US" dirty="0" smtClean="0"/>
          </a:p>
          <a:p>
            <a:pPr>
              <a:buNone/>
            </a:pPr>
            <a:endParaRPr lang="en-US" dirty="0"/>
          </a:p>
        </p:txBody>
      </p:sp>
      <p:pic>
        <p:nvPicPr>
          <p:cNvPr id="5" name="Content Placeholder 4" descr="http://www.pinecrestacademysouth.com/album/2018/02/03/1/96884438.jpg"/>
          <p:cNvPicPr>
            <a:picLocks noGrp="1" noChangeAspect="1" noChangeArrowheads="1"/>
          </p:cNvPicPr>
          <p:nvPr>
            <p:ph sz="quarter" idx="2"/>
          </p:nvPr>
        </p:nvPicPr>
        <p:blipFill>
          <a:blip r:embed="rId2" cstate="print"/>
          <a:srcRect/>
          <a:stretch>
            <a:fillRect/>
          </a:stretch>
        </p:blipFill>
        <p:spPr bwMode="auto">
          <a:xfrm>
            <a:off x="4876800" y="1600200"/>
            <a:ext cx="3543300" cy="45720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         Photo booth</a:t>
            </a:r>
            <a:endParaRPr lang="en-US" sz="4800" dirty="0"/>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Science: we see </a:t>
            </a:r>
          </a:p>
          <a:p>
            <a:pPr>
              <a:buNone/>
            </a:pPr>
            <a:r>
              <a:rPr lang="en-US" dirty="0" smtClean="0"/>
              <a:t>electrical energy when</a:t>
            </a:r>
          </a:p>
          <a:p>
            <a:pPr>
              <a:buNone/>
            </a:pPr>
            <a:r>
              <a:rPr lang="en-US" dirty="0" smtClean="0"/>
              <a:t>using the camera</a:t>
            </a:r>
          </a:p>
          <a:p>
            <a:pPr>
              <a:buNone/>
            </a:pPr>
            <a:endParaRPr lang="en-US" dirty="0" smtClean="0"/>
          </a:p>
          <a:p>
            <a:pPr>
              <a:buNone/>
            </a:pPr>
            <a:r>
              <a:rPr lang="en-US" dirty="0" smtClean="0"/>
              <a:t>Technology: the camera</a:t>
            </a:r>
          </a:p>
          <a:p>
            <a:pPr>
              <a:buNone/>
            </a:pPr>
            <a:endParaRPr lang="en-US" dirty="0" smtClean="0"/>
          </a:p>
          <a:p>
            <a:pPr>
              <a:buNone/>
            </a:pPr>
            <a:r>
              <a:rPr lang="en-US" dirty="0" smtClean="0"/>
              <a:t>Engineering: we had to </a:t>
            </a:r>
          </a:p>
          <a:p>
            <a:pPr>
              <a:buNone/>
            </a:pPr>
            <a:r>
              <a:rPr lang="en-US" dirty="0" smtClean="0"/>
              <a:t>Build the photo booth</a:t>
            </a:r>
          </a:p>
          <a:p>
            <a:pPr>
              <a:buNone/>
            </a:pPr>
            <a:endParaRPr lang="en-US" dirty="0" smtClean="0"/>
          </a:p>
          <a:p>
            <a:pPr>
              <a:buNone/>
            </a:pPr>
            <a:r>
              <a:rPr lang="en-US" dirty="0" smtClean="0"/>
              <a:t>Math: we needed to </a:t>
            </a:r>
          </a:p>
          <a:p>
            <a:pPr>
              <a:buNone/>
            </a:pPr>
            <a:r>
              <a:rPr lang="en-US" dirty="0" smtClean="0"/>
              <a:t>know how many props we </a:t>
            </a:r>
          </a:p>
          <a:p>
            <a:pPr>
              <a:buNone/>
            </a:pPr>
            <a:r>
              <a:rPr lang="en-US" dirty="0" smtClean="0"/>
              <a:t>needed</a:t>
            </a:r>
          </a:p>
          <a:p>
            <a:pPr>
              <a:buNone/>
            </a:pPr>
            <a:endParaRPr lang="en-US" dirty="0" smtClean="0"/>
          </a:p>
          <a:p>
            <a:pPr>
              <a:buNone/>
            </a:pPr>
            <a:endParaRPr lang="en-US" dirty="0" smtClean="0"/>
          </a:p>
          <a:p>
            <a:pPr>
              <a:buNone/>
            </a:pPr>
            <a:endParaRPr lang="en-US" dirty="0" smtClean="0"/>
          </a:p>
          <a:p>
            <a:pPr>
              <a:buNone/>
            </a:pPr>
            <a:endParaRPr lang="en-US" dirty="0"/>
          </a:p>
        </p:txBody>
      </p:sp>
      <p:pic>
        <p:nvPicPr>
          <p:cNvPr id="7" name="Content Placeholder 6" descr="http://www.pinecrestacademysouth.com/album/2018/02/03/1/96463384.jpg"/>
          <p:cNvPicPr>
            <a:picLocks noGrp="1" noChangeAspect="1" noChangeArrowheads="1"/>
          </p:cNvPicPr>
          <p:nvPr>
            <p:ph sz="quarter" idx="2"/>
          </p:nvPr>
        </p:nvPicPr>
        <p:blipFill>
          <a:blip r:embed="rId2" cstate="print"/>
          <a:srcRect/>
          <a:stretch>
            <a:fillRect/>
          </a:stretch>
        </p:blipFill>
        <p:spPr bwMode="auto">
          <a:xfrm>
            <a:off x="4270374" y="1828800"/>
            <a:ext cx="3806825" cy="44196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        Movie theater</a:t>
            </a:r>
            <a:endParaRPr lang="en-US" sz="4800" dirty="0"/>
          </a:p>
        </p:txBody>
      </p:sp>
      <p:sp>
        <p:nvSpPr>
          <p:cNvPr id="3" name="Content Placeholder 2"/>
          <p:cNvSpPr>
            <a:spLocks noGrp="1"/>
          </p:cNvSpPr>
          <p:nvPr>
            <p:ph sz="quarter" idx="1"/>
          </p:nvPr>
        </p:nvSpPr>
        <p:spPr>
          <a:xfrm>
            <a:off x="457200" y="1600200"/>
            <a:ext cx="3657600" cy="4953000"/>
          </a:xfrm>
        </p:spPr>
        <p:txBody>
          <a:bodyPr>
            <a:normAutofit fontScale="92500" lnSpcReduction="10000"/>
          </a:bodyPr>
          <a:lstStyle/>
          <a:p>
            <a:pPr>
              <a:buNone/>
            </a:pPr>
            <a:r>
              <a:rPr lang="en-US" dirty="0" smtClean="0"/>
              <a:t>Science: we saw </a:t>
            </a:r>
          </a:p>
          <a:p>
            <a:pPr>
              <a:buNone/>
            </a:pPr>
            <a:r>
              <a:rPr lang="en-US" dirty="0" smtClean="0"/>
              <a:t>Electrical energy with </a:t>
            </a:r>
          </a:p>
          <a:p>
            <a:pPr>
              <a:buNone/>
            </a:pPr>
            <a:r>
              <a:rPr lang="en-US" dirty="0" smtClean="0"/>
              <a:t>The projector</a:t>
            </a:r>
          </a:p>
          <a:p>
            <a:pPr>
              <a:buNone/>
            </a:pPr>
            <a:endParaRPr lang="en-US" dirty="0" smtClean="0"/>
          </a:p>
          <a:p>
            <a:pPr>
              <a:buNone/>
            </a:pPr>
            <a:r>
              <a:rPr lang="en-US" dirty="0" smtClean="0"/>
              <a:t>Technology: we used a </a:t>
            </a:r>
          </a:p>
          <a:p>
            <a:pPr>
              <a:buNone/>
            </a:pPr>
            <a:r>
              <a:rPr lang="en-US" dirty="0" smtClean="0"/>
              <a:t>Projector</a:t>
            </a:r>
          </a:p>
          <a:p>
            <a:pPr>
              <a:buNone/>
            </a:pPr>
            <a:endParaRPr lang="en-US" dirty="0" smtClean="0"/>
          </a:p>
          <a:p>
            <a:pPr>
              <a:buNone/>
            </a:pPr>
            <a:r>
              <a:rPr lang="en-US" dirty="0" smtClean="0"/>
              <a:t>Engineering: we built </a:t>
            </a:r>
          </a:p>
          <a:p>
            <a:pPr>
              <a:buNone/>
            </a:pPr>
            <a:r>
              <a:rPr lang="en-US" dirty="0" smtClean="0"/>
              <a:t>The theater</a:t>
            </a:r>
          </a:p>
          <a:p>
            <a:pPr>
              <a:buNone/>
            </a:pPr>
            <a:endParaRPr lang="en-US" dirty="0" smtClean="0"/>
          </a:p>
          <a:p>
            <a:pPr>
              <a:buNone/>
            </a:pPr>
            <a:r>
              <a:rPr lang="en-US" dirty="0" smtClean="0"/>
              <a:t>Math: we needed to find </a:t>
            </a:r>
          </a:p>
          <a:p>
            <a:pPr>
              <a:buNone/>
            </a:pPr>
            <a:r>
              <a:rPr lang="en-US" dirty="0" smtClean="0"/>
              <a:t>how many supplies we </a:t>
            </a:r>
          </a:p>
          <a:p>
            <a:pPr>
              <a:buNone/>
            </a:pPr>
            <a:r>
              <a:rPr lang="en-US" dirty="0" smtClean="0"/>
              <a:t>needed</a:t>
            </a:r>
            <a:endParaRPr lang="en-US" dirty="0"/>
          </a:p>
        </p:txBody>
      </p:sp>
      <p:pic>
        <p:nvPicPr>
          <p:cNvPr id="5" name="Picture 2" descr="http://www.pinecrestacademysouth.com/album/2018/02/03/1/95059173.jpg"/>
          <p:cNvPicPr>
            <a:picLocks noGrp="1" noChangeAspect="1" noChangeArrowheads="1"/>
          </p:cNvPicPr>
          <p:nvPr>
            <p:ph sz="quarter" idx="2"/>
          </p:nvPr>
        </p:nvPicPr>
        <p:blipFill>
          <a:blip r:embed="rId2" cstate="print"/>
          <a:srcRect/>
          <a:stretch>
            <a:fillRect/>
          </a:stretch>
        </p:blipFill>
        <p:spPr bwMode="auto">
          <a:xfrm>
            <a:off x="4384675" y="1600200"/>
            <a:ext cx="3387725" cy="45720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          Dunk tank</a:t>
            </a:r>
            <a:endParaRPr lang="en-US" sz="4800" dirty="0"/>
          </a:p>
        </p:txBody>
      </p:sp>
      <p:sp>
        <p:nvSpPr>
          <p:cNvPr id="3" name="Content Placeholder 2"/>
          <p:cNvSpPr>
            <a:spLocks noGrp="1"/>
          </p:cNvSpPr>
          <p:nvPr>
            <p:ph sz="quarter" idx="1"/>
          </p:nvPr>
        </p:nvSpPr>
        <p:spPr/>
        <p:txBody>
          <a:bodyPr>
            <a:normAutofit fontScale="70000" lnSpcReduction="20000"/>
          </a:bodyPr>
          <a:lstStyle/>
          <a:p>
            <a:pPr>
              <a:buNone/>
            </a:pPr>
            <a:r>
              <a:rPr lang="en-US" dirty="0" smtClean="0"/>
              <a:t>Science: we saw gravity</a:t>
            </a:r>
          </a:p>
          <a:p>
            <a:pPr>
              <a:buNone/>
            </a:pPr>
            <a:r>
              <a:rPr lang="en-US" dirty="0" smtClean="0"/>
              <a:t>Pull down the person in </a:t>
            </a:r>
          </a:p>
          <a:p>
            <a:pPr>
              <a:buNone/>
            </a:pPr>
            <a:r>
              <a:rPr lang="en-US" dirty="0" smtClean="0"/>
              <a:t>The seat</a:t>
            </a:r>
          </a:p>
          <a:p>
            <a:pPr>
              <a:buNone/>
            </a:pPr>
            <a:endParaRPr lang="en-US" dirty="0" smtClean="0"/>
          </a:p>
          <a:p>
            <a:pPr>
              <a:buNone/>
            </a:pPr>
            <a:r>
              <a:rPr lang="en-US" dirty="0" smtClean="0"/>
              <a:t>Technology: we looked </a:t>
            </a:r>
          </a:p>
          <a:p>
            <a:pPr>
              <a:buNone/>
            </a:pPr>
            <a:r>
              <a:rPr lang="en-US" dirty="0" smtClean="0"/>
              <a:t>up the weather to see if </a:t>
            </a:r>
          </a:p>
          <a:p>
            <a:pPr>
              <a:buNone/>
            </a:pPr>
            <a:r>
              <a:rPr lang="en-US" dirty="0" smtClean="0"/>
              <a:t>The temperature was </a:t>
            </a:r>
          </a:p>
          <a:p>
            <a:pPr>
              <a:buNone/>
            </a:pPr>
            <a:r>
              <a:rPr lang="en-US" dirty="0" smtClean="0"/>
              <a:t>Warm</a:t>
            </a:r>
          </a:p>
          <a:p>
            <a:pPr>
              <a:buNone/>
            </a:pPr>
            <a:endParaRPr lang="en-US" dirty="0" smtClean="0"/>
          </a:p>
          <a:p>
            <a:pPr>
              <a:buNone/>
            </a:pPr>
            <a:r>
              <a:rPr lang="en-US" dirty="0" smtClean="0"/>
              <a:t>Engineering: we built </a:t>
            </a:r>
          </a:p>
          <a:p>
            <a:pPr>
              <a:buNone/>
            </a:pPr>
            <a:r>
              <a:rPr lang="en-US" dirty="0" smtClean="0"/>
              <a:t>The dunk tank</a:t>
            </a:r>
          </a:p>
          <a:p>
            <a:pPr>
              <a:buNone/>
            </a:pPr>
            <a:endParaRPr lang="en-US" dirty="0" smtClean="0"/>
          </a:p>
          <a:p>
            <a:pPr>
              <a:buNone/>
            </a:pPr>
            <a:r>
              <a:rPr lang="en-US" dirty="0" smtClean="0"/>
              <a:t>Math: we needed to find the </a:t>
            </a:r>
          </a:p>
          <a:p>
            <a:pPr>
              <a:buNone/>
            </a:pPr>
            <a:r>
              <a:rPr lang="en-US" dirty="0" smtClean="0"/>
              <a:t>Perimeter an area of the dunk</a:t>
            </a:r>
          </a:p>
          <a:p>
            <a:pPr>
              <a:buNone/>
            </a:pPr>
            <a:r>
              <a:rPr lang="en-US" dirty="0" smtClean="0"/>
              <a:t>tank</a:t>
            </a:r>
          </a:p>
          <a:p>
            <a:pPr>
              <a:buNone/>
            </a:pPr>
            <a:endParaRPr lang="en-US" dirty="0" smtClean="0"/>
          </a:p>
        </p:txBody>
      </p:sp>
      <p:pic>
        <p:nvPicPr>
          <p:cNvPr id="7" name="Picture 8" descr="http://www.pinecrestacademysouth.com/album/2018/02/03/1/95371149.jpg"/>
          <p:cNvPicPr>
            <a:picLocks noGrp="1" noChangeAspect="1" noChangeArrowheads="1"/>
          </p:cNvPicPr>
          <p:nvPr>
            <p:ph sz="quarter" idx="2"/>
          </p:nvPr>
        </p:nvPicPr>
        <p:blipFill>
          <a:blip r:embed="rId2" cstate="print"/>
          <a:srcRect/>
          <a:stretch>
            <a:fillRect/>
          </a:stretch>
        </p:blipFill>
        <p:spPr bwMode="auto">
          <a:xfrm>
            <a:off x="4495800" y="1752600"/>
            <a:ext cx="3657600" cy="46482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       Down the man</a:t>
            </a:r>
            <a:endParaRPr lang="en-US" sz="4800" dirty="0"/>
          </a:p>
        </p:txBody>
      </p:sp>
      <p:sp>
        <p:nvSpPr>
          <p:cNvPr id="3" name="Content Placeholder 2"/>
          <p:cNvSpPr>
            <a:spLocks noGrp="1"/>
          </p:cNvSpPr>
          <p:nvPr>
            <p:ph sz="quarter" idx="1"/>
          </p:nvPr>
        </p:nvSpPr>
        <p:spPr/>
        <p:txBody>
          <a:bodyPr>
            <a:normAutofit fontScale="85000" lnSpcReduction="20000"/>
          </a:bodyPr>
          <a:lstStyle/>
          <a:p>
            <a:pPr>
              <a:buNone/>
            </a:pPr>
            <a:r>
              <a:rPr lang="en-US" dirty="0" smtClean="0"/>
              <a:t>Science: potential and </a:t>
            </a:r>
          </a:p>
          <a:p>
            <a:pPr>
              <a:buNone/>
            </a:pPr>
            <a:r>
              <a:rPr lang="en-US" dirty="0" smtClean="0"/>
              <a:t>Kinetic energy was seen </a:t>
            </a:r>
          </a:p>
          <a:p>
            <a:pPr>
              <a:buNone/>
            </a:pPr>
            <a:r>
              <a:rPr lang="en-US" dirty="0" smtClean="0"/>
              <a:t>When the ball was being</a:t>
            </a:r>
          </a:p>
          <a:p>
            <a:pPr>
              <a:buNone/>
            </a:pPr>
            <a:r>
              <a:rPr lang="en-US" dirty="0" smtClean="0"/>
              <a:t>Thrown</a:t>
            </a:r>
          </a:p>
          <a:p>
            <a:pPr>
              <a:buNone/>
            </a:pPr>
            <a:endParaRPr lang="en-US" dirty="0" smtClean="0"/>
          </a:p>
          <a:p>
            <a:pPr>
              <a:buNone/>
            </a:pPr>
            <a:r>
              <a:rPr lang="en-US" dirty="0" smtClean="0"/>
              <a:t>Technology: we looked </a:t>
            </a:r>
          </a:p>
          <a:p>
            <a:pPr>
              <a:buNone/>
            </a:pPr>
            <a:r>
              <a:rPr lang="en-US" dirty="0" smtClean="0"/>
              <a:t>Up pictures for prizes</a:t>
            </a:r>
          </a:p>
          <a:p>
            <a:pPr>
              <a:buNone/>
            </a:pPr>
            <a:endParaRPr lang="en-US" dirty="0" smtClean="0"/>
          </a:p>
          <a:p>
            <a:pPr>
              <a:buNone/>
            </a:pPr>
            <a:r>
              <a:rPr lang="en-US" dirty="0" smtClean="0"/>
              <a:t>Engineering: we had to </a:t>
            </a:r>
          </a:p>
          <a:p>
            <a:pPr>
              <a:buNone/>
            </a:pPr>
            <a:r>
              <a:rPr lang="en-US" dirty="0" smtClean="0"/>
              <a:t>Build the game</a:t>
            </a:r>
          </a:p>
          <a:p>
            <a:pPr>
              <a:buNone/>
            </a:pPr>
            <a:endParaRPr lang="en-US" dirty="0" smtClean="0"/>
          </a:p>
          <a:p>
            <a:pPr>
              <a:buNone/>
            </a:pPr>
            <a:r>
              <a:rPr lang="en-US" dirty="0" smtClean="0"/>
              <a:t>Math we needed to find </a:t>
            </a:r>
          </a:p>
          <a:p>
            <a:pPr>
              <a:buNone/>
            </a:pPr>
            <a:r>
              <a:rPr lang="en-US" dirty="0" smtClean="0"/>
              <a:t>Out how many prizes we </a:t>
            </a:r>
          </a:p>
          <a:p>
            <a:pPr>
              <a:buNone/>
            </a:pPr>
            <a:r>
              <a:rPr lang="en-US" dirty="0" smtClean="0"/>
              <a:t>needed</a:t>
            </a:r>
          </a:p>
          <a:p>
            <a:pPr>
              <a:buNone/>
            </a:pPr>
            <a:endParaRPr lang="en-US" dirty="0" smtClean="0"/>
          </a:p>
          <a:p>
            <a:pPr>
              <a:buNone/>
            </a:pPr>
            <a:endParaRPr lang="en-US" dirty="0"/>
          </a:p>
        </p:txBody>
      </p:sp>
      <p:pic>
        <p:nvPicPr>
          <p:cNvPr id="5" name="Picture 14" descr="http://www.pinecrestacademysouth.com/album/2018/02/03/1/97321967.jpg"/>
          <p:cNvPicPr>
            <a:picLocks noGrp="1" noChangeAspect="1" noChangeArrowheads="1"/>
          </p:cNvPicPr>
          <p:nvPr>
            <p:ph sz="quarter" idx="2"/>
          </p:nvPr>
        </p:nvPicPr>
        <p:blipFill>
          <a:blip r:embed="rId2" cstate="print"/>
          <a:srcRect/>
          <a:stretch>
            <a:fillRect/>
          </a:stretch>
        </p:blipFill>
        <p:spPr bwMode="auto">
          <a:xfrm>
            <a:off x="4495800" y="1676400"/>
            <a:ext cx="3276599" cy="44958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        Rock climbing</a:t>
            </a:r>
            <a:endParaRPr lang="en-US" sz="4800" dirty="0"/>
          </a:p>
        </p:txBody>
      </p:sp>
      <p:sp>
        <p:nvSpPr>
          <p:cNvPr id="3" name="Content Placeholder 2"/>
          <p:cNvSpPr>
            <a:spLocks noGrp="1"/>
          </p:cNvSpPr>
          <p:nvPr>
            <p:ph sz="quarter" idx="1"/>
          </p:nvPr>
        </p:nvSpPr>
        <p:spPr/>
        <p:txBody>
          <a:bodyPr>
            <a:normAutofit fontScale="70000" lnSpcReduction="20000"/>
          </a:bodyPr>
          <a:lstStyle/>
          <a:p>
            <a:pPr>
              <a:buNone/>
            </a:pPr>
            <a:r>
              <a:rPr lang="en-US" dirty="0" smtClean="0"/>
              <a:t>Science: we saw force </a:t>
            </a:r>
          </a:p>
          <a:p>
            <a:pPr>
              <a:buNone/>
            </a:pPr>
            <a:r>
              <a:rPr lang="en-US" dirty="0" smtClean="0"/>
              <a:t>When the climber was </a:t>
            </a:r>
          </a:p>
          <a:p>
            <a:pPr>
              <a:buNone/>
            </a:pPr>
            <a:r>
              <a:rPr lang="en-US" dirty="0" smtClean="0"/>
              <a:t>Pushing him/herself up </a:t>
            </a:r>
          </a:p>
          <a:p>
            <a:pPr>
              <a:buNone/>
            </a:pPr>
            <a:r>
              <a:rPr lang="en-US" dirty="0" smtClean="0"/>
              <a:t>The tower</a:t>
            </a:r>
          </a:p>
          <a:p>
            <a:pPr>
              <a:buNone/>
            </a:pPr>
            <a:endParaRPr lang="en-US" dirty="0" smtClean="0"/>
          </a:p>
          <a:p>
            <a:pPr>
              <a:buNone/>
            </a:pPr>
            <a:r>
              <a:rPr lang="en-US" dirty="0" smtClean="0"/>
              <a:t>Technology: we needed </a:t>
            </a:r>
          </a:p>
          <a:p>
            <a:pPr>
              <a:buNone/>
            </a:pPr>
            <a:r>
              <a:rPr lang="en-US" dirty="0" smtClean="0"/>
              <a:t>To look up prize ideas</a:t>
            </a:r>
          </a:p>
          <a:p>
            <a:pPr>
              <a:buNone/>
            </a:pPr>
            <a:endParaRPr lang="en-US" dirty="0" smtClean="0"/>
          </a:p>
          <a:p>
            <a:pPr>
              <a:buNone/>
            </a:pPr>
            <a:r>
              <a:rPr lang="en-US" dirty="0" smtClean="0"/>
              <a:t>Engineering: we needed </a:t>
            </a:r>
          </a:p>
          <a:p>
            <a:pPr>
              <a:buNone/>
            </a:pPr>
            <a:r>
              <a:rPr lang="en-US" dirty="0" smtClean="0"/>
              <a:t>To build the rock </a:t>
            </a:r>
          </a:p>
          <a:p>
            <a:pPr>
              <a:buNone/>
            </a:pPr>
            <a:r>
              <a:rPr lang="en-US" dirty="0" smtClean="0"/>
              <a:t>Climbing</a:t>
            </a:r>
          </a:p>
          <a:p>
            <a:pPr>
              <a:buNone/>
            </a:pPr>
            <a:endParaRPr lang="en-US" dirty="0" smtClean="0"/>
          </a:p>
          <a:p>
            <a:pPr>
              <a:buNone/>
            </a:pPr>
            <a:r>
              <a:rPr lang="en-US" dirty="0" smtClean="0"/>
              <a:t>Math: we needed to see how </a:t>
            </a:r>
          </a:p>
          <a:p>
            <a:pPr>
              <a:buNone/>
            </a:pPr>
            <a:r>
              <a:rPr lang="en-US" dirty="0" smtClean="0"/>
              <a:t>How many bottle caps we </a:t>
            </a:r>
          </a:p>
          <a:p>
            <a:pPr>
              <a:buNone/>
            </a:pPr>
            <a:r>
              <a:rPr lang="en-US" dirty="0" smtClean="0"/>
              <a:t>needed</a:t>
            </a:r>
            <a:endParaRPr lang="en-US" dirty="0"/>
          </a:p>
        </p:txBody>
      </p:sp>
      <p:pic>
        <p:nvPicPr>
          <p:cNvPr id="5" name="Picture 10" descr="http://www.pinecrestacademysouth.com/album/2018/02/03/1/97087152.jpg"/>
          <p:cNvPicPr>
            <a:picLocks noGrp="1" noChangeAspect="1" noChangeArrowheads="1"/>
          </p:cNvPicPr>
          <p:nvPr>
            <p:ph sz="quarter" idx="2"/>
          </p:nvPr>
        </p:nvPicPr>
        <p:blipFill>
          <a:blip r:embed="rId2" cstate="print"/>
          <a:srcRect/>
          <a:stretch>
            <a:fillRect/>
          </a:stretch>
        </p:blipFill>
        <p:spPr bwMode="auto">
          <a:xfrm>
            <a:off x="4343400" y="1905000"/>
            <a:ext cx="3429000" cy="42672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     Thank you!!!</a:t>
            </a:r>
            <a:endParaRPr lang="en-US" sz="6000" dirty="0"/>
          </a:p>
        </p:txBody>
      </p:sp>
      <p:sp>
        <p:nvSpPr>
          <p:cNvPr id="3" name="Content Placeholder 2"/>
          <p:cNvSpPr>
            <a:spLocks noGrp="1"/>
          </p:cNvSpPr>
          <p:nvPr>
            <p:ph sz="quarter" idx="1"/>
          </p:nvPr>
        </p:nvSpPr>
        <p:spPr/>
        <p:txBody>
          <a:bodyPr/>
          <a:lstStyle/>
          <a:p>
            <a:r>
              <a:rPr lang="en-US" dirty="0" smtClean="0"/>
              <a:t>Thank you so much for listening questions may be asked at this time</a:t>
            </a:r>
          </a:p>
          <a:p>
            <a:endParaRPr lang="en-US" dirty="0" smtClean="0"/>
          </a:p>
          <a:p>
            <a:pPr>
              <a:buNone/>
            </a:pPr>
            <a:r>
              <a:rPr lang="en-US" dirty="0" smtClean="0"/>
              <a:t>              </a:t>
            </a:r>
            <a:endParaRPr lang="en-US" dirty="0"/>
          </a:p>
        </p:txBody>
      </p:sp>
      <p:pic>
        <p:nvPicPr>
          <p:cNvPr id="22530" name="Picture 2" descr="Image result for thank you"/>
          <p:cNvPicPr>
            <a:picLocks noChangeAspect="1" noChangeArrowheads="1"/>
          </p:cNvPicPr>
          <p:nvPr/>
        </p:nvPicPr>
        <p:blipFill>
          <a:blip r:embed="rId2" cstate="print"/>
          <a:srcRect/>
          <a:stretch>
            <a:fillRect/>
          </a:stretch>
        </p:blipFill>
        <p:spPr bwMode="auto">
          <a:xfrm>
            <a:off x="1524000" y="2590800"/>
            <a:ext cx="5562600" cy="41148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chor="ctr"/>
          <a:lstStyle/>
          <a:p>
            <a:r>
              <a:rPr lang="en-US" dirty="0" smtClean="0"/>
              <a:t>                 What is this about?</a:t>
            </a:r>
            <a:endParaRPr lang="en-US" dirty="0"/>
          </a:p>
        </p:txBody>
      </p:sp>
      <p:sp>
        <p:nvSpPr>
          <p:cNvPr id="11" name="Content Placeholder 10"/>
          <p:cNvSpPr>
            <a:spLocks noGrp="1"/>
          </p:cNvSpPr>
          <p:nvPr>
            <p:ph sz="quarter" idx="1"/>
          </p:nvPr>
        </p:nvSpPr>
        <p:spPr/>
        <p:txBody>
          <a:bodyPr/>
          <a:lstStyle/>
          <a:p>
            <a:r>
              <a:rPr lang="en-US" dirty="0" smtClean="0"/>
              <a:t>In this power point presentation I will briefly explain the STEM in every project and field trip we have done this year I will also be explaining the objective for the every MEA.</a:t>
            </a:r>
            <a:endParaRPr lang="en-US" dirty="0"/>
          </a:p>
        </p:txBody>
      </p:sp>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Solar eclipse </a:t>
            </a:r>
            <a:endParaRPr lang="en-US" dirty="0"/>
          </a:p>
        </p:txBody>
      </p:sp>
      <p:sp>
        <p:nvSpPr>
          <p:cNvPr id="3" name="Content Placeholder 2"/>
          <p:cNvSpPr>
            <a:spLocks noGrp="1"/>
          </p:cNvSpPr>
          <p:nvPr>
            <p:ph sz="quarter" idx="1"/>
          </p:nvPr>
        </p:nvSpPr>
        <p:spPr>
          <a:xfrm>
            <a:off x="228600" y="1600200"/>
            <a:ext cx="8534400" cy="5105400"/>
          </a:xfrm>
        </p:spPr>
        <p:txBody>
          <a:bodyPr>
            <a:noAutofit/>
          </a:bodyPr>
          <a:lstStyle/>
          <a:p>
            <a:r>
              <a:rPr lang="en-US" dirty="0" smtClean="0"/>
              <a:t>On the first day of school we watched the solar </a:t>
            </a:r>
          </a:p>
          <a:p>
            <a:pPr>
              <a:buNone/>
            </a:pPr>
            <a:r>
              <a:rPr lang="en-US" dirty="0" smtClean="0"/>
              <a:t>    eclipse</a:t>
            </a:r>
          </a:p>
          <a:p>
            <a:pPr>
              <a:buNone/>
            </a:pPr>
            <a:endParaRPr lang="en-US" dirty="0" smtClean="0"/>
          </a:p>
          <a:p>
            <a:pPr>
              <a:buNone/>
            </a:pPr>
            <a:r>
              <a:rPr lang="en-US" dirty="0" smtClean="0"/>
              <a:t>Science: we saw the moon block the sunlight</a:t>
            </a:r>
          </a:p>
          <a:p>
            <a:pPr>
              <a:buNone/>
            </a:pPr>
            <a:endParaRPr lang="en-US" dirty="0" smtClean="0"/>
          </a:p>
          <a:p>
            <a:pPr>
              <a:buNone/>
            </a:pPr>
            <a:r>
              <a:rPr lang="en-US" dirty="0" smtClean="0"/>
              <a:t>Technology: we used special eclipse glasses to be able to see the eclipse take place          </a:t>
            </a:r>
          </a:p>
          <a:p>
            <a:pPr>
              <a:buNone/>
            </a:pPr>
            <a:endParaRPr lang="en-US" dirty="0" smtClean="0"/>
          </a:p>
          <a:p>
            <a:pPr>
              <a:buNone/>
            </a:pPr>
            <a:r>
              <a:rPr lang="en-US" dirty="0" smtClean="0"/>
              <a:t>Engineering: we made booklets about the eclipse</a:t>
            </a:r>
          </a:p>
          <a:p>
            <a:pPr>
              <a:buNone/>
            </a:pPr>
            <a:endParaRPr lang="en-US" dirty="0" smtClean="0"/>
          </a:p>
          <a:p>
            <a:pPr>
              <a:buNone/>
            </a:pPr>
            <a:r>
              <a:rPr lang="en-US" dirty="0" smtClean="0"/>
              <a:t>Math: we needed to know at what time the eclipse would be</a:t>
            </a:r>
            <a:endParaRPr lang="en-US" dirty="0"/>
          </a:p>
        </p:txBody>
      </p:sp>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three little pigs</a:t>
            </a:r>
            <a:endParaRPr lang="en-US" dirty="0"/>
          </a:p>
        </p:txBody>
      </p:sp>
      <p:sp>
        <p:nvSpPr>
          <p:cNvPr id="3" name="Content Placeholder 2"/>
          <p:cNvSpPr>
            <a:spLocks noGrp="1"/>
          </p:cNvSpPr>
          <p:nvPr>
            <p:ph sz="quarter" idx="1"/>
          </p:nvPr>
        </p:nvSpPr>
        <p:spPr>
          <a:xfrm>
            <a:off x="304800" y="1600200"/>
            <a:ext cx="8305800" cy="4873752"/>
          </a:xfrm>
        </p:spPr>
        <p:txBody>
          <a:bodyPr>
            <a:normAutofit fontScale="85000" lnSpcReduction="10000"/>
          </a:bodyPr>
          <a:lstStyle/>
          <a:p>
            <a:r>
              <a:rPr lang="en-US" dirty="0" smtClean="0"/>
              <a:t>In this project the objective was to make a house that would be strong enough to hold up any strong wind (the wolf)</a:t>
            </a:r>
          </a:p>
          <a:p>
            <a:pPr>
              <a:buNone/>
            </a:pPr>
            <a:r>
              <a:rPr lang="en-US" dirty="0" smtClean="0"/>
              <a:t> </a:t>
            </a:r>
          </a:p>
          <a:p>
            <a:pPr>
              <a:buNone/>
            </a:pPr>
            <a:r>
              <a:rPr lang="en-US" dirty="0" smtClean="0"/>
              <a:t>Science: we needed to find how to block the strong winds</a:t>
            </a:r>
          </a:p>
          <a:p>
            <a:pPr>
              <a:buNone/>
            </a:pPr>
            <a:r>
              <a:rPr lang="en-US" dirty="0" smtClean="0"/>
              <a:t>Some teams talked about force fields witch has to do with</a:t>
            </a:r>
          </a:p>
          <a:p>
            <a:pPr>
              <a:buNone/>
            </a:pPr>
            <a:r>
              <a:rPr lang="en-US" dirty="0" smtClean="0"/>
              <a:t>Magnetic pull</a:t>
            </a:r>
          </a:p>
          <a:p>
            <a:pPr>
              <a:buNone/>
            </a:pPr>
            <a:endParaRPr lang="en-US" dirty="0" smtClean="0"/>
          </a:p>
          <a:p>
            <a:pPr>
              <a:buNone/>
            </a:pPr>
            <a:r>
              <a:rPr lang="en-US" dirty="0" smtClean="0"/>
              <a:t>Technology: we had to look up strong materials on the internet</a:t>
            </a:r>
          </a:p>
          <a:p>
            <a:pPr>
              <a:buNone/>
            </a:pPr>
            <a:r>
              <a:rPr lang="en-US" dirty="0" smtClean="0"/>
              <a:t>and decide what materials we wanted to use</a:t>
            </a:r>
          </a:p>
          <a:p>
            <a:pPr>
              <a:buNone/>
            </a:pPr>
            <a:endParaRPr lang="en-US" dirty="0" smtClean="0"/>
          </a:p>
          <a:p>
            <a:pPr>
              <a:buNone/>
            </a:pPr>
            <a:r>
              <a:rPr lang="en-US" dirty="0" smtClean="0"/>
              <a:t>Engineering: we had to build our houses and make sure they</a:t>
            </a:r>
          </a:p>
          <a:p>
            <a:pPr>
              <a:buNone/>
            </a:pPr>
            <a:r>
              <a:rPr lang="en-US" dirty="0" smtClean="0"/>
              <a:t>were sturdy enough to stand high winds</a:t>
            </a:r>
          </a:p>
          <a:p>
            <a:pPr>
              <a:buNone/>
            </a:pPr>
            <a:endParaRPr lang="en-US" dirty="0" smtClean="0"/>
          </a:p>
          <a:p>
            <a:pPr>
              <a:buNone/>
            </a:pPr>
            <a:r>
              <a:rPr lang="en-US" dirty="0" smtClean="0"/>
              <a:t>Math: we needed to find out how much of a material we needed</a:t>
            </a:r>
          </a:p>
          <a:p>
            <a:pPr>
              <a:buNone/>
            </a:pPr>
            <a:endParaRPr lang="en-US" dirty="0"/>
          </a:p>
        </p:txBody>
      </p:sp>
      <p:pic>
        <p:nvPicPr>
          <p:cNvPr id="40962" name="Picture 2" descr="Image result for kawaii pig"/>
          <p:cNvPicPr>
            <a:picLocks noChangeAspect="1" noChangeArrowheads="1"/>
          </p:cNvPicPr>
          <p:nvPr/>
        </p:nvPicPr>
        <p:blipFill>
          <a:blip r:embed="rId2" cstate="print"/>
          <a:srcRect/>
          <a:stretch>
            <a:fillRect/>
          </a:stretch>
        </p:blipFill>
        <p:spPr bwMode="auto">
          <a:xfrm>
            <a:off x="228600" y="228600"/>
            <a:ext cx="1905000" cy="1321027"/>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Parks by the bay</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For this MEA we were asked to design a park that would be affordable for the company that we needed to design a playground for</a:t>
            </a:r>
          </a:p>
          <a:p>
            <a:endParaRPr lang="en-US" dirty="0" smtClean="0"/>
          </a:p>
          <a:p>
            <a:pPr>
              <a:buNone/>
            </a:pPr>
            <a:r>
              <a:rPr lang="en-US" dirty="0" smtClean="0"/>
              <a:t>Science: we needed to find out if it was safe if someone fell because of the force of gravity</a:t>
            </a:r>
          </a:p>
          <a:p>
            <a:pPr>
              <a:buNone/>
            </a:pPr>
            <a:endParaRPr lang="en-US" dirty="0" smtClean="0"/>
          </a:p>
          <a:p>
            <a:pPr>
              <a:buNone/>
            </a:pPr>
            <a:r>
              <a:rPr lang="en-US" dirty="0" smtClean="0"/>
              <a:t>Technology: we needed to look up the reviews of customers who bought the equipment</a:t>
            </a:r>
          </a:p>
          <a:p>
            <a:pPr>
              <a:buNone/>
            </a:pPr>
            <a:endParaRPr lang="en-US" dirty="0" smtClean="0"/>
          </a:p>
          <a:p>
            <a:pPr>
              <a:buNone/>
            </a:pPr>
            <a:r>
              <a:rPr lang="en-US" dirty="0" smtClean="0"/>
              <a:t>Engineering: we needed to actually build the playground</a:t>
            </a:r>
          </a:p>
          <a:p>
            <a:pPr>
              <a:buNone/>
            </a:pPr>
            <a:endParaRPr lang="en-US" dirty="0" smtClean="0"/>
          </a:p>
          <a:p>
            <a:pPr>
              <a:buNone/>
            </a:pPr>
            <a:r>
              <a:rPr lang="en-US" dirty="0" smtClean="0"/>
              <a:t>Math</a:t>
            </a:r>
            <a:r>
              <a:rPr lang="en-US" smtClean="0"/>
              <a:t>: we </a:t>
            </a:r>
            <a:r>
              <a:rPr lang="en-US" dirty="0" smtClean="0"/>
              <a:t>needed to find out the area and perimeter of each piece of playground equipment</a:t>
            </a:r>
          </a:p>
        </p:txBody>
      </p:sp>
      <p:pic>
        <p:nvPicPr>
          <p:cNvPr id="3074" name="Picture 2" descr="Image result for playground clipart"/>
          <p:cNvPicPr>
            <a:picLocks noChangeAspect="1" noChangeArrowheads="1"/>
          </p:cNvPicPr>
          <p:nvPr/>
        </p:nvPicPr>
        <p:blipFill>
          <a:blip r:embed="rId2" cstate="print"/>
          <a:srcRect/>
          <a:stretch>
            <a:fillRect/>
          </a:stretch>
        </p:blipFill>
        <p:spPr bwMode="auto">
          <a:xfrm>
            <a:off x="6096000" y="152400"/>
            <a:ext cx="1689100" cy="14478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Frost museum</a:t>
            </a:r>
            <a:endParaRPr lang="en-US" dirty="0"/>
          </a:p>
        </p:txBody>
      </p:sp>
      <p:sp>
        <p:nvSpPr>
          <p:cNvPr id="3" name="Content Placeholder 2"/>
          <p:cNvSpPr>
            <a:spLocks noGrp="1"/>
          </p:cNvSpPr>
          <p:nvPr>
            <p:ph sz="quarter" idx="1"/>
          </p:nvPr>
        </p:nvSpPr>
        <p:spPr/>
        <p:txBody>
          <a:bodyPr/>
          <a:lstStyle/>
          <a:p>
            <a:r>
              <a:rPr lang="en-US" dirty="0" smtClean="0"/>
              <a:t>We went to the frost science museum and saw a bunch of interesting things we even entered a planetarium </a:t>
            </a:r>
          </a:p>
          <a:p>
            <a:pPr>
              <a:buNone/>
            </a:pPr>
            <a:r>
              <a:rPr lang="en-US" dirty="0" smtClean="0"/>
              <a:t> </a:t>
            </a:r>
          </a:p>
          <a:p>
            <a:endParaRPr lang="en-US" dirty="0" smtClean="0"/>
          </a:p>
          <a:p>
            <a:pPr>
              <a:buNone/>
            </a:pPr>
            <a:r>
              <a:rPr lang="en-US" dirty="0" smtClean="0"/>
              <a:t>                </a:t>
            </a:r>
            <a:endParaRPr lang="en-US" dirty="0"/>
          </a:p>
        </p:txBody>
      </p:sp>
      <p:pic>
        <p:nvPicPr>
          <p:cNvPr id="38914" name="Picture 2" descr="Image result for frost museum logo"/>
          <p:cNvPicPr>
            <a:picLocks noChangeAspect="1" noChangeArrowheads="1"/>
          </p:cNvPicPr>
          <p:nvPr/>
        </p:nvPicPr>
        <p:blipFill>
          <a:blip r:embed="rId2" cstate="print"/>
          <a:srcRect/>
          <a:stretch>
            <a:fillRect/>
          </a:stretch>
        </p:blipFill>
        <p:spPr bwMode="auto">
          <a:xfrm>
            <a:off x="6172201" y="228600"/>
            <a:ext cx="1600200" cy="1371600"/>
          </a:xfrm>
          <a:prstGeom prst="rect">
            <a:avLst/>
          </a:prstGeom>
          <a:noFill/>
        </p:spPr>
      </p:pic>
      <p:pic>
        <p:nvPicPr>
          <p:cNvPr id="38916" name="Picture 4" descr="http://www.pinecrestacademysouth.com/album/2017/12/16/1/89490371.jpg"/>
          <p:cNvPicPr>
            <a:picLocks noChangeAspect="1" noChangeArrowheads="1"/>
          </p:cNvPicPr>
          <p:nvPr/>
        </p:nvPicPr>
        <p:blipFill>
          <a:blip r:embed="rId3" cstate="print"/>
          <a:srcRect/>
          <a:stretch>
            <a:fillRect/>
          </a:stretch>
        </p:blipFill>
        <p:spPr bwMode="auto">
          <a:xfrm>
            <a:off x="990600" y="3048000"/>
            <a:ext cx="5867400" cy="33528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467600" cy="1143000"/>
          </a:xfrm>
        </p:spPr>
        <p:txBody>
          <a:bodyPr/>
          <a:lstStyle/>
          <a:p>
            <a:r>
              <a:rPr lang="en-US" dirty="0" smtClean="0"/>
              <a:t>                  Santa’s parachute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We needed to design a parachute for Santa and make sure that he would land upright.</a:t>
            </a:r>
          </a:p>
          <a:p>
            <a:pPr>
              <a:buNone/>
            </a:pPr>
            <a:endParaRPr lang="en-US" dirty="0" smtClean="0"/>
          </a:p>
          <a:p>
            <a:pPr>
              <a:buNone/>
            </a:pPr>
            <a:r>
              <a:rPr lang="en-US" dirty="0" smtClean="0"/>
              <a:t>Science: we needed to work with gravity and friction</a:t>
            </a:r>
          </a:p>
          <a:p>
            <a:pPr>
              <a:buNone/>
            </a:pPr>
            <a:endParaRPr lang="en-US" dirty="0" smtClean="0"/>
          </a:p>
          <a:p>
            <a:pPr>
              <a:buNone/>
            </a:pPr>
            <a:r>
              <a:rPr lang="en-US" dirty="0" smtClean="0"/>
              <a:t>Technology: we looked up the weather</a:t>
            </a:r>
          </a:p>
          <a:p>
            <a:pPr>
              <a:buNone/>
            </a:pPr>
            <a:endParaRPr lang="en-US" dirty="0" smtClean="0"/>
          </a:p>
          <a:p>
            <a:pPr>
              <a:buNone/>
            </a:pPr>
            <a:r>
              <a:rPr lang="en-US" dirty="0" smtClean="0"/>
              <a:t>Engineering: we needed to build the parachute</a:t>
            </a:r>
          </a:p>
          <a:p>
            <a:pPr>
              <a:buNone/>
            </a:pPr>
            <a:endParaRPr lang="en-US" dirty="0" smtClean="0"/>
          </a:p>
          <a:p>
            <a:pPr>
              <a:buNone/>
            </a:pPr>
            <a:r>
              <a:rPr lang="en-US" dirty="0" smtClean="0"/>
              <a:t>Math: we needed to know how many of each supply we needed</a:t>
            </a:r>
            <a:endParaRPr lang="en-US" dirty="0"/>
          </a:p>
        </p:txBody>
      </p:sp>
      <p:pic>
        <p:nvPicPr>
          <p:cNvPr id="43010" name="Picture 2" descr="Image result for santa claus"/>
          <p:cNvPicPr>
            <a:picLocks noChangeAspect="1" noChangeArrowheads="1"/>
          </p:cNvPicPr>
          <p:nvPr/>
        </p:nvPicPr>
        <p:blipFill>
          <a:blip r:embed="rId2" cstate="print"/>
          <a:srcRect/>
          <a:stretch>
            <a:fillRect/>
          </a:stretch>
        </p:blipFill>
        <p:spPr bwMode="auto">
          <a:xfrm>
            <a:off x="7239000" y="381000"/>
            <a:ext cx="1295400" cy="12954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Balloon party planning</a:t>
            </a:r>
            <a:endParaRPr lang="en-US" dirty="0"/>
          </a:p>
        </p:txBody>
      </p:sp>
      <p:sp>
        <p:nvSpPr>
          <p:cNvPr id="3" name="Content Placeholder 2"/>
          <p:cNvSpPr>
            <a:spLocks noGrp="1"/>
          </p:cNvSpPr>
          <p:nvPr>
            <p:ph sz="quarter" idx="1"/>
          </p:nvPr>
        </p:nvSpPr>
        <p:spPr/>
        <p:txBody>
          <a:bodyPr>
            <a:normAutofit/>
          </a:bodyPr>
          <a:lstStyle/>
          <a:p>
            <a:r>
              <a:rPr lang="en-US" dirty="0" smtClean="0"/>
              <a:t>In this MEA we had to decide on what balloon company we wanted to hire for our party we needed to make sure it had the qualities that we thought were the most convenient</a:t>
            </a:r>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a:p>
        </p:txBody>
      </p:sp>
      <p:pic>
        <p:nvPicPr>
          <p:cNvPr id="1026" name="Picture 2" descr="Image result for balloons"/>
          <p:cNvPicPr>
            <a:picLocks noChangeAspect="1" noChangeArrowheads="1"/>
          </p:cNvPicPr>
          <p:nvPr/>
        </p:nvPicPr>
        <p:blipFill>
          <a:blip r:embed="rId2" cstate="print"/>
          <a:srcRect/>
          <a:stretch>
            <a:fillRect/>
          </a:stretch>
        </p:blipFill>
        <p:spPr bwMode="auto">
          <a:xfrm>
            <a:off x="7162800" y="304800"/>
            <a:ext cx="1529632" cy="1447800"/>
          </a:xfrm>
          <a:prstGeom prst="rect">
            <a:avLst/>
          </a:prstGeom>
          <a:noFill/>
        </p:spPr>
      </p:pic>
      <p:pic>
        <p:nvPicPr>
          <p:cNvPr id="6" name="Picture 2" descr="Image result for balloons"/>
          <p:cNvPicPr>
            <a:picLocks noChangeAspect="1" noChangeArrowheads="1"/>
          </p:cNvPicPr>
          <p:nvPr/>
        </p:nvPicPr>
        <p:blipFill>
          <a:blip r:embed="rId2" cstate="print"/>
          <a:srcRect/>
          <a:stretch>
            <a:fillRect/>
          </a:stretch>
        </p:blipFill>
        <p:spPr bwMode="auto">
          <a:xfrm>
            <a:off x="228600" y="228600"/>
            <a:ext cx="1529632" cy="1447800"/>
          </a:xfrm>
          <a:prstGeom prst="rect">
            <a:avLst/>
          </a:prstGeom>
          <a:noFill/>
        </p:spPr>
      </p:pic>
      <p:pic>
        <p:nvPicPr>
          <p:cNvPr id="1032" name="Picture 8" descr="Related image"/>
          <p:cNvPicPr>
            <a:picLocks noChangeAspect="1" noChangeArrowheads="1"/>
          </p:cNvPicPr>
          <p:nvPr/>
        </p:nvPicPr>
        <p:blipFill>
          <a:blip r:embed="rId3" cstate="print"/>
          <a:srcRect/>
          <a:stretch>
            <a:fillRect/>
          </a:stretch>
        </p:blipFill>
        <p:spPr bwMode="auto">
          <a:xfrm>
            <a:off x="228600" y="3276600"/>
            <a:ext cx="6553200" cy="3352800"/>
          </a:xfrm>
          <a:prstGeom prst="rect">
            <a:avLst/>
          </a:prstGeom>
          <a:noFill/>
        </p:spPr>
      </p:pic>
      <p:pic>
        <p:nvPicPr>
          <p:cNvPr id="1034" name="Picture 10" descr="Resultado de imagem para princesas fofas de olho kawaii bonequinhas"/>
          <p:cNvPicPr>
            <a:picLocks noChangeAspect="1" noChangeArrowheads="1"/>
          </p:cNvPicPr>
          <p:nvPr/>
        </p:nvPicPr>
        <p:blipFill>
          <a:blip r:embed="rId4" cstate="print"/>
          <a:srcRect/>
          <a:stretch>
            <a:fillRect/>
          </a:stretch>
        </p:blipFill>
        <p:spPr bwMode="auto">
          <a:xfrm>
            <a:off x="3733800" y="4648200"/>
            <a:ext cx="990600" cy="1637313"/>
          </a:xfrm>
          <a:prstGeom prst="rect">
            <a:avLst/>
          </a:prstGeom>
          <a:noFill/>
        </p:spPr>
      </p:pic>
      <p:pic>
        <p:nvPicPr>
          <p:cNvPr id="1036" name="Picture 12" descr="Image result for cartoon cake"/>
          <p:cNvPicPr>
            <a:picLocks noChangeAspect="1" noChangeArrowheads="1"/>
          </p:cNvPicPr>
          <p:nvPr/>
        </p:nvPicPr>
        <p:blipFill>
          <a:blip r:embed="rId5" cstate="print"/>
          <a:srcRect/>
          <a:stretch>
            <a:fillRect/>
          </a:stretch>
        </p:blipFill>
        <p:spPr bwMode="auto">
          <a:xfrm>
            <a:off x="2133600" y="5334000"/>
            <a:ext cx="914400" cy="914400"/>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br>
              <a:rPr lang="en-US" dirty="0" smtClean="0"/>
            </a:br>
            <a:r>
              <a:rPr lang="en-US" dirty="0" smtClean="0"/>
              <a:t>                    party prototype</a:t>
            </a:r>
            <a:endParaRPr lang="en-US" dirty="0"/>
          </a:p>
        </p:txBody>
      </p:sp>
      <p:pic>
        <p:nvPicPr>
          <p:cNvPr id="21506" name="Picture 2" descr="http://www.pinecrestacademysouth.com/album/2018/02/03/1/95059173.jpg"/>
          <p:cNvPicPr>
            <a:picLocks noChangeAspect="1" noChangeArrowheads="1"/>
          </p:cNvPicPr>
          <p:nvPr/>
        </p:nvPicPr>
        <p:blipFill>
          <a:blip r:embed="rId2" cstate="print"/>
          <a:srcRect/>
          <a:stretch>
            <a:fillRect/>
          </a:stretch>
        </p:blipFill>
        <p:spPr bwMode="auto">
          <a:xfrm>
            <a:off x="304800" y="1524000"/>
            <a:ext cx="1828800" cy="1828800"/>
          </a:xfrm>
          <a:prstGeom prst="rect">
            <a:avLst/>
          </a:prstGeom>
          <a:noFill/>
        </p:spPr>
      </p:pic>
      <p:pic>
        <p:nvPicPr>
          <p:cNvPr id="21508" name="Picture 4" descr="http://www.pinecrestacademysouth.com/album/2018/02/03/1/96884438.jpg"/>
          <p:cNvPicPr>
            <a:picLocks noChangeAspect="1" noChangeArrowheads="1"/>
          </p:cNvPicPr>
          <p:nvPr/>
        </p:nvPicPr>
        <p:blipFill>
          <a:blip r:embed="rId3" cstate="print"/>
          <a:srcRect/>
          <a:stretch>
            <a:fillRect/>
          </a:stretch>
        </p:blipFill>
        <p:spPr bwMode="auto">
          <a:xfrm>
            <a:off x="3124200" y="1447800"/>
            <a:ext cx="1828800" cy="2235200"/>
          </a:xfrm>
          <a:prstGeom prst="rect">
            <a:avLst/>
          </a:prstGeom>
          <a:noFill/>
        </p:spPr>
      </p:pic>
      <p:pic>
        <p:nvPicPr>
          <p:cNvPr id="21510" name="Picture 6" descr="http://www.pinecrestacademysouth.com/album/2018/02/03/1/96463384.jpg"/>
          <p:cNvPicPr>
            <a:picLocks noChangeAspect="1" noChangeArrowheads="1"/>
          </p:cNvPicPr>
          <p:nvPr/>
        </p:nvPicPr>
        <p:blipFill>
          <a:blip r:embed="rId4" cstate="print"/>
          <a:srcRect/>
          <a:stretch>
            <a:fillRect/>
          </a:stretch>
        </p:blipFill>
        <p:spPr bwMode="auto">
          <a:xfrm>
            <a:off x="6019800" y="1447800"/>
            <a:ext cx="2590800" cy="1943100"/>
          </a:xfrm>
          <a:prstGeom prst="rect">
            <a:avLst/>
          </a:prstGeom>
          <a:noFill/>
        </p:spPr>
      </p:pic>
      <p:pic>
        <p:nvPicPr>
          <p:cNvPr id="21512" name="Picture 8" descr="http://www.pinecrestacademysouth.com/album/2018/02/03/1/95371149.jpg"/>
          <p:cNvPicPr>
            <a:picLocks noChangeAspect="1" noChangeArrowheads="1"/>
          </p:cNvPicPr>
          <p:nvPr/>
        </p:nvPicPr>
        <p:blipFill>
          <a:blip r:embed="rId5" cstate="print"/>
          <a:srcRect/>
          <a:stretch>
            <a:fillRect/>
          </a:stretch>
        </p:blipFill>
        <p:spPr bwMode="auto">
          <a:xfrm>
            <a:off x="304800" y="3733800"/>
            <a:ext cx="2057400" cy="1600200"/>
          </a:xfrm>
          <a:prstGeom prst="rect">
            <a:avLst/>
          </a:prstGeom>
          <a:noFill/>
        </p:spPr>
      </p:pic>
      <p:pic>
        <p:nvPicPr>
          <p:cNvPr id="21514" name="Picture 10" descr="http://www.pinecrestacademysouth.com/album/2018/02/03/1/97087152.jpg"/>
          <p:cNvPicPr>
            <a:picLocks noChangeAspect="1" noChangeArrowheads="1"/>
          </p:cNvPicPr>
          <p:nvPr/>
        </p:nvPicPr>
        <p:blipFill>
          <a:blip r:embed="rId6" cstate="print"/>
          <a:srcRect/>
          <a:stretch>
            <a:fillRect/>
          </a:stretch>
        </p:blipFill>
        <p:spPr bwMode="auto">
          <a:xfrm>
            <a:off x="2590800" y="3962400"/>
            <a:ext cx="2357120" cy="2209800"/>
          </a:xfrm>
          <a:prstGeom prst="rect">
            <a:avLst/>
          </a:prstGeom>
          <a:noFill/>
        </p:spPr>
      </p:pic>
      <p:pic>
        <p:nvPicPr>
          <p:cNvPr id="21518" name="Picture 14" descr="http://www.pinecrestacademysouth.com/album/2018/02/03/1/97321967.jpg"/>
          <p:cNvPicPr>
            <a:picLocks noChangeAspect="1" noChangeArrowheads="1"/>
          </p:cNvPicPr>
          <p:nvPr/>
        </p:nvPicPr>
        <p:blipFill>
          <a:blip r:embed="rId7" cstate="print"/>
          <a:srcRect/>
          <a:stretch>
            <a:fillRect/>
          </a:stretch>
        </p:blipFill>
        <p:spPr bwMode="auto">
          <a:xfrm>
            <a:off x="5334000" y="3962400"/>
            <a:ext cx="2514600" cy="2114550"/>
          </a:xfrm>
          <a:prstGeom prst="rect">
            <a:avLst/>
          </a:prstGeom>
          <a:noFill/>
        </p:spPr>
      </p:pic>
    </p:spTree>
  </p:cSld>
  <p:clrMapOvr>
    <a:masterClrMapping/>
  </p:clrMapOvr>
  <p:transition spd="slow">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257</TotalTime>
  <Words>728</Words>
  <Application>Microsoft Office PowerPoint</Application>
  <PresentationFormat>On-screen Show (4:3)</PresentationFormat>
  <Paragraphs>158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Century Schoolbook</vt:lpstr>
      <vt:lpstr>Wingdings</vt:lpstr>
      <vt:lpstr>Wingdings 2</vt:lpstr>
      <vt:lpstr>Oriel</vt:lpstr>
      <vt:lpstr>Our  class stem projects, mea’s, and field trips!  </vt:lpstr>
      <vt:lpstr>                 What is this about?</vt:lpstr>
      <vt:lpstr>                     Solar eclipse </vt:lpstr>
      <vt:lpstr>              The three little pigs</vt:lpstr>
      <vt:lpstr>                  Parks by the bay</vt:lpstr>
      <vt:lpstr>                     Frost museum</vt:lpstr>
      <vt:lpstr>                  Santa’s parachute </vt:lpstr>
      <vt:lpstr>             Balloon party planning</vt:lpstr>
      <vt:lpstr>                                         party prototype</vt:lpstr>
      <vt:lpstr>                 cake</vt:lpstr>
      <vt:lpstr>         Photo booth</vt:lpstr>
      <vt:lpstr>        Movie theater</vt:lpstr>
      <vt:lpstr>          Dunk tank</vt:lpstr>
      <vt:lpstr>       Down the man</vt:lpstr>
      <vt:lpstr>        Rock climbing</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class stem projects</dc:title>
  <dc:creator>Marina Pink Sony</dc:creator>
  <cp:lastModifiedBy>Nancy Rosales</cp:lastModifiedBy>
  <cp:revision>31</cp:revision>
  <dcterms:created xsi:type="dcterms:W3CDTF">2018-03-01T01:38:26Z</dcterms:created>
  <dcterms:modified xsi:type="dcterms:W3CDTF">2019-04-30T20:00:07Z</dcterms:modified>
</cp:coreProperties>
</file>